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2"/>
  </p:notesMasterIdLst>
  <p:sldIdLst>
    <p:sldId id="266" r:id="rId5"/>
    <p:sldId id="278" r:id="rId6"/>
    <p:sldId id="280" r:id="rId7"/>
    <p:sldId id="281" r:id="rId8"/>
    <p:sldId id="301" r:id="rId9"/>
    <p:sldId id="282" r:id="rId10"/>
    <p:sldId id="283" r:id="rId11"/>
    <p:sldId id="284" r:id="rId12"/>
    <p:sldId id="285" r:id="rId13"/>
    <p:sldId id="286" r:id="rId14"/>
    <p:sldId id="287" r:id="rId15"/>
    <p:sldId id="288" r:id="rId16"/>
    <p:sldId id="289" r:id="rId17"/>
    <p:sldId id="290" r:id="rId18"/>
    <p:sldId id="291" r:id="rId19"/>
    <p:sldId id="292" r:id="rId20"/>
    <p:sldId id="293"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iley Setter" initials="KS" lastIdx="1" clrIdx="0">
    <p:extLst>
      <p:ext uri="{19B8F6BF-5375-455C-9EA6-DF929625EA0E}">
        <p15:presenceInfo xmlns:p15="http://schemas.microsoft.com/office/powerpoint/2012/main" userId="S::KaileyS@cwf-fcf.org::d1f0d573-f71a-4fcf-a390-c0c2840527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F58"/>
    <a:srgbClr val="E1C2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F528B6-402D-79E4-8BD2-7CEB7C9407CF}" v="6" dt="2026-01-13T16:36:58.349"/>
    <p1510:client id="{7F60C123-A315-8EA2-6A8E-5D4F3AA43FCF}" v="221" dt="2026-01-14T19:00:11.550"/>
    <p1510:client id="{B4857F64-C199-0A9A-BD96-C8932AC931F4}" v="1418" dt="2026-01-14T18:16:41.324"/>
    <p1510:client id="{D9F8F389-CB01-8265-9F30-D16E37845923}" v="795" dt="2026-01-14T18:47:43.0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agan Potter" userId="S::meaganp@cwf-fcf.org::ea55e8b3-1c66-4b08-a4e7-a89939fb4f7c" providerId="AD" clId="Web-{B4857F64-C199-0A9A-BD96-C8932AC931F4}"/>
    <pc:docChg chg="modSld">
      <pc:chgData name="Meagan Potter" userId="S::meaganp@cwf-fcf.org::ea55e8b3-1c66-4b08-a4e7-a89939fb4f7c" providerId="AD" clId="Web-{B4857F64-C199-0A9A-BD96-C8932AC931F4}" dt="2026-01-14T18:16:38.371" v="855" actId="20577"/>
      <pc:docMkLst>
        <pc:docMk/>
      </pc:docMkLst>
      <pc:sldChg chg="addSp delSp modSp">
        <pc:chgData name="Meagan Potter" userId="S::meaganp@cwf-fcf.org::ea55e8b3-1c66-4b08-a4e7-a89939fb4f7c" providerId="AD" clId="Web-{B4857F64-C199-0A9A-BD96-C8932AC931F4}" dt="2026-01-14T16:52:19.083" v="43" actId="1076"/>
        <pc:sldMkLst>
          <pc:docMk/>
          <pc:sldMk cId="3016806127" sldId="266"/>
        </pc:sldMkLst>
        <pc:spChg chg="mod">
          <ac:chgData name="Meagan Potter" userId="S::meaganp@cwf-fcf.org::ea55e8b3-1c66-4b08-a4e7-a89939fb4f7c" providerId="AD" clId="Web-{B4857F64-C199-0A9A-BD96-C8932AC931F4}" dt="2026-01-14T16:52:19.083" v="43" actId="1076"/>
          <ac:spMkLst>
            <pc:docMk/>
            <pc:sldMk cId="3016806127" sldId="266"/>
            <ac:spMk id="8" creationId="{60B3C7AB-3144-4F9A-94F8-A3A74AB0A26D}"/>
          </ac:spMkLst>
        </pc:spChg>
        <pc:picChg chg="add del mod">
          <ac:chgData name="Meagan Potter" userId="S::meaganp@cwf-fcf.org::ea55e8b3-1c66-4b08-a4e7-a89939fb4f7c" providerId="AD" clId="Web-{B4857F64-C199-0A9A-BD96-C8932AC931F4}" dt="2026-01-14T16:50:08.987" v="1"/>
          <ac:picMkLst>
            <pc:docMk/>
            <pc:sldMk cId="3016806127" sldId="266"/>
            <ac:picMk id="3" creationId="{B293E111-38B0-03DF-34DB-81FB65C47505}"/>
          </ac:picMkLst>
        </pc:picChg>
        <pc:picChg chg="add del">
          <ac:chgData name="Meagan Potter" userId="S::meaganp@cwf-fcf.org::ea55e8b3-1c66-4b08-a4e7-a89939fb4f7c" providerId="AD" clId="Web-{B4857F64-C199-0A9A-BD96-C8932AC931F4}" dt="2026-01-14T16:50:45.832" v="4"/>
          <ac:picMkLst>
            <pc:docMk/>
            <pc:sldMk cId="3016806127" sldId="266"/>
            <ac:picMk id="4" creationId="{C1DE7C4D-7FED-457F-42A5-68C643F22923}"/>
          </ac:picMkLst>
        </pc:picChg>
        <pc:picChg chg="add mod">
          <ac:chgData name="Meagan Potter" userId="S::meaganp@cwf-fcf.org::ea55e8b3-1c66-4b08-a4e7-a89939fb4f7c" providerId="AD" clId="Web-{B4857F64-C199-0A9A-BD96-C8932AC931F4}" dt="2026-01-14T16:50:54.723" v="6" actId="14100"/>
          <ac:picMkLst>
            <pc:docMk/>
            <pc:sldMk cId="3016806127" sldId="266"/>
            <ac:picMk id="5" creationId="{9EA9ECC0-99F7-18CF-D99F-A8052022AB5C}"/>
          </ac:picMkLst>
        </pc:picChg>
      </pc:sldChg>
      <pc:sldChg chg="addSp delSp modSp">
        <pc:chgData name="Meagan Potter" userId="S::meaganp@cwf-fcf.org::ea55e8b3-1c66-4b08-a4e7-a89939fb4f7c" providerId="AD" clId="Web-{B4857F64-C199-0A9A-BD96-C8932AC931F4}" dt="2026-01-14T17:08:30.666" v="251"/>
        <pc:sldMkLst>
          <pc:docMk/>
          <pc:sldMk cId="595454347" sldId="278"/>
        </pc:sldMkLst>
        <pc:spChg chg="mod">
          <ac:chgData name="Meagan Potter" userId="S::meaganp@cwf-fcf.org::ea55e8b3-1c66-4b08-a4e7-a89939fb4f7c" providerId="AD" clId="Web-{B4857F64-C199-0A9A-BD96-C8932AC931F4}" dt="2026-01-14T17:06:26.898" v="240" actId="20577"/>
          <ac:spMkLst>
            <pc:docMk/>
            <pc:sldMk cId="595454347" sldId="278"/>
            <ac:spMk id="3" creationId="{13587F6B-B22F-3C5B-4B0B-99BF2F2CDF44}"/>
          </ac:spMkLst>
        </pc:spChg>
        <pc:spChg chg="mod">
          <ac:chgData name="Meagan Potter" userId="S::meaganp@cwf-fcf.org::ea55e8b3-1c66-4b08-a4e7-a89939fb4f7c" providerId="AD" clId="Web-{B4857F64-C199-0A9A-BD96-C8932AC931F4}" dt="2026-01-14T17:03:17.361" v="142" actId="20577"/>
          <ac:spMkLst>
            <pc:docMk/>
            <pc:sldMk cId="595454347" sldId="278"/>
            <ac:spMk id="5" creationId="{6398548C-1211-4B79-694E-4FB51DC6B0F6}"/>
          </ac:spMkLst>
        </pc:spChg>
        <pc:spChg chg="mod">
          <ac:chgData name="Meagan Potter" userId="S::meaganp@cwf-fcf.org::ea55e8b3-1c66-4b08-a4e7-a89939fb4f7c" providerId="AD" clId="Web-{B4857F64-C199-0A9A-BD96-C8932AC931F4}" dt="2026-01-14T17:08:18.291" v="250" actId="20577"/>
          <ac:spMkLst>
            <pc:docMk/>
            <pc:sldMk cId="595454347" sldId="278"/>
            <ac:spMk id="8" creationId="{BCE827EA-5EBF-0001-B8FA-493E1522F1CC}"/>
          </ac:spMkLst>
        </pc:spChg>
        <pc:spChg chg="del mod">
          <ac:chgData name="Meagan Potter" userId="S::meaganp@cwf-fcf.org::ea55e8b3-1c66-4b08-a4e7-a89939fb4f7c" providerId="AD" clId="Web-{B4857F64-C199-0A9A-BD96-C8932AC931F4}" dt="2026-01-14T17:08:30.666" v="251"/>
          <ac:spMkLst>
            <pc:docMk/>
            <pc:sldMk cId="595454347" sldId="278"/>
            <ac:spMk id="10" creationId="{D045963B-4BE5-0C86-6C85-50B3E333285B}"/>
          </ac:spMkLst>
        </pc:spChg>
        <pc:spChg chg="add mod">
          <ac:chgData name="Meagan Potter" userId="S::meaganp@cwf-fcf.org::ea55e8b3-1c66-4b08-a4e7-a89939fb4f7c" providerId="AD" clId="Web-{B4857F64-C199-0A9A-BD96-C8932AC931F4}" dt="2026-01-14T16:58:24.962" v="84" actId="14100"/>
          <ac:spMkLst>
            <pc:docMk/>
            <pc:sldMk cId="595454347" sldId="278"/>
            <ac:spMk id="12" creationId="{DD44E029-9762-027A-F8E3-8E0A4F7B695A}"/>
          </ac:spMkLst>
        </pc:spChg>
        <pc:spChg chg="add mod">
          <ac:chgData name="Meagan Potter" userId="S::meaganp@cwf-fcf.org::ea55e8b3-1c66-4b08-a4e7-a89939fb4f7c" providerId="AD" clId="Web-{B4857F64-C199-0A9A-BD96-C8932AC931F4}" dt="2026-01-14T17:01:51.950" v="126" actId="1076"/>
          <ac:spMkLst>
            <pc:docMk/>
            <pc:sldMk cId="595454347" sldId="278"/>
            <ac:spMk id="14" creationId="{909A5781-6D70-6308-FF37-2179A5CA5744}"/>
          </ac:spMkLst>
        </pc:spChg>
        <pc:spChg chg="add mod">
          <ac:chgData name="Meagan Potter" userId="S::meaganp@cwf-fcf.org::ea55e8b3-1c66-4b08-a4e7-a89939fb4f7c" providerId="AD" clId="Web-{B4857F64-C199-0A9A-BD96-C8932AC931F4}" dt="2026-01-14T17:06:14.148" v="238" actId="20577"/>
          <ac:spMkLst>
            <pc:docMk/>
            <pc:sldMk cId="595454347" sldId="278"/>
            <ac:spMk id="15" creationId="{E99D9EA0-1A54-E0DC-80B7-2FAF00063826}"/>
          </ac:spMkLst>
        </pc:spChg>
        <pc:picChg chg="add mod">
          <ac:chgData name="Meagan Potter" userId="S::meaganp@cwf-fcf.org::ea55e8b3-1c66-4b08-a4e7-a89939fb4f7c" providerId="AD" clId="Web-{B4857F64-C199-0A9A-BD96-C8932AC931F4}" dt="2026-01-14T16:54:09.554" v="47" actId="1076"/>
          <ac:picMkLst>
            <pc:docMk/>
            <pc:sldMk cId="595454347" sldId="278"/>
            <ac:picMk id="2" creationId="{4CA6AC8C-8192-8D60-4912-092FF9C460A9}"/>
          </ac:picMkLst>
        </pc:picChg>
        <pc:picChg chg="add del mod modCrop">
          <ac:chgData name="Meagan Potter" userId="S::meaganp@cwf-fcf.org::ea55e8b3-1c66-4b08-a4e7-a89939fb4f7c" providerId="AD" clId="Web-{B4857F64-C199-0A9A-BD96-C8932AC931F4}" dt="2026-01-14T17:01:44.559" v="125"/>
          <ac:picMkLst>
            <pc:docMk/>
            <pc:sldMk cId="595454347" sldId="278"/>
            <ac:picMk id="4" creationId="{2ABCAACB-3C4D-37C5-3948-FC5EC6EAB34B}"/>
          </ac:picMkLst>
        </pc:picChg>
        <pc:picChg chg="add del mod">
          <ac:chgData name="Meagan Potter" userId="S::meaganp@cwf-fcf.org::ea55e8b3-1c66-4b08-a4e7-a89939fb4f7c" providerId="AD" clId="Web-{B4857F64-C199-0A9A-BD96-C8932AC931F4}" dt="2026-01-14T16:57:23.680" v="69"/>
          <ac:picMkLst>
            <pc:docMk/>
            <pc:sldMk cId="595454347" sldId="278"/>
            <ac:picMk id="11" creationId="{5965C6AA-DC13-DFD4-DC44-57702A98CBCA}"/>
          </ac:picMkLst>
        </pc:picChg>
      </pc:sldChg>
      <pc:sldChg chg="addSp delSp modSp">
        <pc:chgData name="Meagan Potter" userId="S::meaganp@cwf-fcf.org::ea55e8b3-1c66-4b08-a4e7-a89939fb4f7c" providerId="AD" clId="Web-{B4857F64-C199-0A9A-BD96-C8932AC931F4}" dt="2026-01-14T17:20:18.288" v="502" actId="14100"/>
        <pc:sldMkLst>
          <pc:docMk/>
          <pc:sldMk cId="1802546072" sldId="280"/>
        </pc:sldMkLst>
        <pc:spChg chg="mod">
          <ac:chgData name="Meagan Potter" userId="S::meaganp@cwf-fcf.org::ea55e8b3-1c66-4b08-a4e7-a89939fb4f7c" providerId="AD" clId="Web-{B4857F64-C199-0A9A-BD96-C8932AC931F4}" dt="2026-01-14T17:17:27.187" v="466" actId="1076"/>
          <ac:spMkLst>
            <pc:docMk/>
            <pc:sldMk cId="1802546072" sldId="280"/>
            <ac:spMk id="2" creationId="{84A782D3-FE0D-E6F1-CD06-6FA248B9973B}"/>
          </ac:spMkLst>
        </pc:spChg>
        <pc:spChg chg="mod">
          <ac:chgData name="Meagan Potter" userId="S::meaganp@cwf-fcf.org::ea55e8b3-1c66-4b08-a4e7-a89939fb4f7c" providerId="AD" clId="Web-{B4857F64-C199-0A9A-BD96-C8932AC931F4}" dt="2026-01-14T17:17:27.156" v="465" actId="1076"/>
          <ac:spMkLst>
            <pc:docMk/>
            <pc:sldMk cId="1802546072" sldId="280"/>
            <ac:spMk id="3" creationId="{DFF01F15-98EF-D4F4-AA67-2A61C82A0E48}"/>
          </ac:spMkLst>
        </pc:spChg>
        <pc:spChg chg="mod ord">
          <ac:chgData name="Meagan Potter" userId="S::meaganp@cwf-fcf.org::ea55e8b3-1c66-4b08-a4e7-a89939fb4f7c" providerId="AD" clId="Web-{B4857F64-C199-0A9A-BD96-C8932AC931F4}" dt="2026-01-14T17:20:18.288" v="502" actId="14100"/>
          <ac:spMkLst>
            <pc:docMk/>
            <pc:sldMk cId="1802546072" sldId="280"/>
            <ac:spMk id="4" creationId="{D1AD4632-AA36-7EAD-1C47-C1F7C7F9683D}"/>
          </ac:spMkLst>
        </pc:spChg>
        <pc:spChg chg="mod">
          <ac:chgData name="Meagan Potter" userId="S::meaganp@cwf-fcf.org::ea55e8b3-1c66-4b08-a4e7-a89939fb4f7c" providerId="AD" clId="Web-{B4857F64-C199-0A9A-BD96-C8932AC931F4}" dt="2026-01-14T17:11:07.043" v="270" actId="20577"/>
          <ac:spMkLst>
            <pc:docMk/>
            <pc:sldMk cId="1802546072" sldId="280"/>
            <ac:spMk id="5" creationId="{8B67A613-858F-2F83-529B-E93612D568FE}"/>
          </ac:spMkLst>
        </pc:spChg>
        <pc:spChg chg="del">
          <ac:chgData name="Meagan Potter" userId="S::meaganp@cwf-fcf.org::ea55e8b3-1c66-4b08-a4e7-a89939fb4f7c" providerId="AD" clId="Web-{B4857F64-C199-0A9A-BD96-C8932AC931F4}" dt="2026-01-14T17:09:01.057" v="252"/>
          <ac:spMkLst>
            <pc:docMk/>
            <pc:sldMk cId="1802546072" sldId="280"/>
            <ac:spMk id="8" creationId="{E24F18AE-5930-0763-7F23-788DF289B173}"/>
          </ac:spMkLst>
        </pc:spChg>
        <pc:spChg chg="add mod">
          <ac:chgData name="Meagan Potter" userId="S::meaganp@cwf-fcf.org::ea55e8b3-1c66-4b08-a4e7-a89939fb4f7c" providerId="AD" clId="Web-{B4857F64-C199-0A9A-BD96-C8932AC931F4}" dt="2026-01-14T16:58:47.587" v="87" actId="1076"/>
          <ac:spMkLst>
            <pc:docMk/>
            <pc:sldMk cId="1802546072" sldId="280"/>
            <ac:spMk id="15" creationId="{E1C1EBA3-9595-EF94-73D7-3315161A120D}"/>
          </ac:spMkLst>
        </pc:spChg>
        <pc:spChg chg="add mod">
          <ac:chgData name="Meagan Potter" userId="S::meaganp@cwf-fcf.org::ea55e8b3-1c66-4b08-a4e7-a89939fb4f7c" providerId="AD" clId="Web-{B4857F64-C199-0A9A-BD96-C8932AC931F4}" dt="2026-01-14T17:17:45.234" v="468"/>
          <ac:spMkLst>
            <pc:docMk/>
            <pc:sldMk cId="1802546072" sldId="280"/>
            <ac:spMk id="17" creationId="{FA4AB37A-A430-CFDD-FE7B-F3EFD07D5D64}"/>
          </ac:spMkLst>
        </pc:spChg>
        <pc:spChg chg="add">
          <ac:chgData name="Meagan Potter" userId="S::meaganp@cwf-fcf.org::ea55e8b3-1c66-4b08-a4e7-a89939fb4f7c" providerId="AD" clId="Web-{B4857F64-C199-0A9A-BD96-C8932AC931F4}" dt="2026-01-14T17:09:01.464" v="253"/>
          <ac:spMkLst>
            <pc:docMk/>
            <pc:sldMk cId="1802546072" sldId="280"/>
            <ac:spMk id="20" creationId="{EF7697EB-E2EA-F8F7-922A-7C8BA0EA84B5}"/>
          </ac:spMkLst>
        </pc:spChg>
        <pc:spChg chg="add mod">
          <ac:chgData name="Meagan Potter" userId="S::meaganp@cwf-fcf.org::ea55e8b3-1c66-4b08-a4e7-a89939fb4f7c" providerId="AD" clId="Web-{B4857F64-C199-0A9A-BD96-C8932AC931F4}" dt="2026-01-14T17:19:09.347" v="490" actId="1076"/>
          <ac:spMkLst>
            <pc:docMk/>
            <pc:sldMk cId="1802546072" sldId="280"/>
            <ac:spMk id="24" creationId="{EE2E1D8D-FAEC-E9E5-1A22-FAC6E5879F07}"/>
          </ac:spMkLst>
        </pc:spChg>
        <pc:spChg chg="add mod">
          <ac:chgData name="Meagan Potter" userId="S::meaganp@cwf-fcf.org::ea55e8b3-1c66-4b08-a4e7-a89939fb4f7c" providerId="AD" clId="Web-{B4857F64-C199-0A9A-BD96-C8932AC931F4}" dt="2026-01-14T17:19:34.489" v="498" actId="20577"/>
          <ac:spMkLst>
            <pc:docMk/>
            <pc:sldMk cId="1802546072" sldId="280"/>
            <ac:spMk id="25" creationId="{625D1696-6A49-E670-1F78-7B99ECC7575C}"/>
          </ac:spMkLst>
        </pc:spChg>
        <pc:picChg chg="mod">
          <ac:chgData name="Meagan Potter" userId="S::meaganp@cwf-fcf.org::ea55e8b3-1c66-4b08-a4e7-a89939fb4f7c" providerId="AD" clId="Web-{B4857F64-C199-0A9A-BD96-C8932AC931F4}" dt="2026-01-14T17:19:27.879" v="493" actId="1076"/>
          <ac:picMkLst>
            <pc:docMk/>
            <pc:sldMk cId="1802546072" sldId="280"/>
            <ac:picMk id="9" creationId="{CC745F52-6BCC-4458-284D-912B821E161A}"/>
          </ac:picMkLst>
        </pc:picChg>
        <pc:picChg chg="add mod">
          <ac:chgData name="Meagan Potter" userId="S::meaganp@cwf-fcf.org::ea55e8b3-1c66-4b08-a4e7-a89939fb4f7c" providerId="AD" clId="Web-{B4857F64-C199-0A9A-BD96-C8932AC931F4}" dt="2026-01-14T16:55:42.211" v="58" actId="1076"/>
          <ac:picMkLst>
            <pc:docMk/>
            <pc:sldMk cId="1802546072" sldId="280"/>
            <ac:picMk id="12" creationId="{C7E6E135-AD6A-D513-97C3-02B6D3F2A3BD}"/>
          </ac:picMkLst>
        </pc:picChg>
      </pc:sldChg>
      <pc:sldChg chg="addSp delSp modSp">
        <pc:chgData name="Meagan Potter" userId="S::meaganp@cwf-fcf.org::ea55e8b3-1c66-4b08-a4e7-a89939fb4f7c" providerId="AD" clId="Web-{B4857F64-C199-0A9A-BD96-C8932AC931F4}" dt="2026-01-14T17:21:52.745" v="567" actId="14100"/>
        <pc:sldMkLst>
          <pc:docMk/>
          <pc:sldMk cId="723692487" sldId="281"/>
        </pc:sldMkLst>
        <pc:spChg chg="mod">
          <ac:chgData name="Meagan Potter" userId="S::meaganp@cwf-fcf.org::ea55e8b3-1c66-4b08-a4e7-a89939fb4f7c" providerId="AD" clId="Web-{B4857F64-C199-0A9A-BD96-C8932AC931F4}" dt="2026-01-14T17:21:52.745" v="567" actId="14100"/>
          <ac:spMkLst>
            <pc:docMk/>
            <pc:sldMk cId="723692487" sldId="281"/>
            <ac:spMk id="3" creationId="{0753C4CE-D0BD-105C-566C-748740E5683E}"/>
          </ac:spMkLst>
        </pc:spChg>
        <pc:spChg chg="del">
          <ac:chgData name="Meagan Potter" userId="S::meaganp@cwf-fcf.org::ea55e8b3-1c66-4b08-a4e7-a89939fb4f7c" providerId="AD" clId="Web-{B4857F64-C199-0A9A-BD96-C8932AC931F4}" dt="2026-01-14T17:09:07.979" v="254"/>
          <ac:spMkLst>
            <pc:docMk/>
            <pc:sldMk cId="723692487" sldId="281"/>
            <ac:spMk id="8" creationId="{F6A2AD73-D463-7F0C-E777-EBD7A484BE61}"/>
          </ac:spMkLst>
        </pc:spChg>
        <pc:spChg chg="add mod">
          <ac:chgData name="Meagan Potter" userId="S::meaganp@cwf-fcf.org::ea55e8b3-1c66-4b08-a4e7-a89939fb4f7c" providerId="AD" clId="Web-{B4857F64-C199-0A9A-BD96-C8932AC931F4}" dt="2026-01-14T16:58:55.900" v="89" actId="1076"/>
          <ac:spMkLst>
            <pc:docMk/>
            <pc:sldMk cId="723692487" sldId="281"/>
            <ac:spMk id="12" creationId="{45BFB28F-3335-18EA-6BE6-1769591DA02A}"/>
          </ac:spMkLst>
        </pc:spChg>
        <pc:spChg chg="add mod">
          <ac:chgData name="Meagan Potter" userId="S::meaganp@cwf-fcf.org::ea55e8b3-1c66-4b08-a4e7-a89939fb4f7c" providerId="AD" clId="Web-{B4857F64-C199-0A9A-BD96-C8932AC931F4}" dt="2026-01-14T17:00:42.353" v="117" actId="1076"/>
          <ac:spMkLst>
            <pc:docMk/>
            <pc:sldMk cId="723692487" sldId="281"/>
            <ac:spMk id="14" creationId="{D0CED72B-9CFE-A14E-8D3C-6A07F8CE6B2E}"/>
          </ac:spMkLst>
        </pc:spChg>
        <pc:spChg chg="add">
          <ac:chgData name="Meagan Potter" userId="S::meaganp@cwf-fcf.org::ea55e8b3-1c66-4b08-a4e7-a89939fb4f7c" providerId="AD" clId="Web-{B4857F64-C199-0A9A-BD96-C8932AC931F4}" dt="2026-01-14T17:09:08.620" v="255"/>
          <ac:spMkLst>
            <pc:docMk/>
            <pc:sldMk cId="723692487" sldId="281"/>
            <ac:spMk id="16" creationId="{B0F20927-EC6A-2E69-5BAE-2D549CF29C1B}"/>
          </ac:spMkLst>
        </pc:spChg>
        <pc:spChg chg="add del">
          <ac:chgData name="Meagan Potter" userId="S::meaganp@cwf-fcf.org::ea55e8b3-1c66-4b08-a4e7-a89939fb4f7c" providerId="AD" clId="Web-{B4857F64-C199-0A9A-BD96-C8932AC931F4}" dt="2026-01-14T17:20:47.695" v="505"/>
          <ac:spMkLst>
            <pc:docMk/>
            <pc:sldMk cId="723692487" sldId="281"/>
            <ac:spMk id="18" creationId="{CFC3F54F-17B4-B617-7796-9A793E7D0C1F}"/>
          </ac:spMkLst>
        </pc:spChg>
        <pc:picChg chg="add del mod">
          <ac:chgData name="Meagan Potter" userId="S::meaganp@cwf-fcf.org::ea55e8b3-1c66-4b08-a4e7-a89939fb4f7c" providerId="AD" clId="Web-{B4857F64-C199-0A9A-BD96-C8932AC931F4}" dt="2026-01-14T17:00:34.838" v="116"/>
          <ac:picMkLst>
            <pc:docMk/>
            <pc:sldMk cId="723692487" sldId="281"/>
            <ac:picMk id="5" creationId="{9BF50E9B-6927-3BE9-3491-F850A2543F8B}"/>
          </ac:picMkLst>
        </pc:picChg>
      </pc:sldChg>
      <pc:sldChg chg="addSp delSp modSp">
        <pc:chgData name="Meagan Potter" userId="S::meaganp@cwf-fcf.org::ea55e8b3-1c66-4b08-a4e7-a89939fb4f7c" providerId="AD" clId="Web-{B4857F64-C199-0A9A-BD96-C8932AC931F4}" dt="2026-01-14T18:01:46.932" v="736" actId="20577"/>
        <pc:sldMkLst>
          <pc:docMk/>
          <pc:sldMk cId="778290540" sldId="282"/>
        </pc:sldMkLst>
        <pc:spChg chg="mod">
          <ac:chgData name="Meagan Potter" userId="S::meaganp@cwf-fcf.org::ea55e8b3-1c66-4b08-a4e7-a89939fb4f7c" providerId="AD" clId="Web-{B4857F64-C199-0A9A-BD96-C8932AC931F4}" dt="2026-01-14T17:57:20.619" v="593" actId="20577"/>
          <ac:spMkLst>
            <pc:docMk/>
            <pc:sldMk cId="778290540" sldId="282"/>
            <ac:spMk id="2" creationId="{59260F2F-F287-64AB-2BEF-DB73C5A93EE8}"/>
          </ac:spMkLst>
        </pc:spChg>
        <pc:spChg chg="add mod">
          <ac:chgData name="Meagan Potter" userId="S::meaganp@cwf-fcf.org::ea55e8b3-1c66-4b08-a4e7-a89939fb4f7c" providerId="AD" clId="Web-{B4857F64-C199-0A9A-BD96-C8932AC931F4}" dt="2026-01-14T18:01:02.526" v="734" actId="20577"/>
          <ac:spMkLst>
            <pc:docMk/>
            <pc:sldMk cId="778290540" sldId="282"/>
            <ac:spMk id="3" creationId="{DB859BEA-E28B-6114-2ADC-C4104351565F}"/>
          </ac:spMkLst>
        </pc:spChg>
        <pc:spChg chg="del">
          <ac:chgData name="Meagan Potter" userId="S::meaganp@cwf-fcf.org::ea55e8b3-1c66-4b08-a4e7-a89939fb4f7c" providerId="AD" clId="Web-{B4857F64-C199-0A9A-BD96-C8932AC931F4}" dt="2026-01-14T17:09:25.542" v="258"/>
          <ac:spMkLst>
            <pc:docMk/>
            <pc:sldMk cId="778290540" sldId="282"/>
            <ac:spMk id="8" creationId="{0D3FCA6A-9D6E-ED0F-7F6C-09F2242506AD}"/>
          </ac:spMkLst>
        </pc:spChg>
        <pc:spChg chg="mod">
          <ac:chgData name="Meagan Potter" userId="S::meaganp@cwf-fcf.org::ea55e8b3-1c66-4b08-a4e7-a89939fb4f7c" providerId="AD" clId="Web-{B4857F64-C199-0A9A-BD96-C8932AC931F4}" dt="2026-01-14T18:01:46.932" v="736" actId="20577"/>
          <ac:spMkLst>
            <pc:docMk/>
            <pc:sldMk cId="778290540" sldId="282"/>
            <ac:spMk id="10" creationId="{742D7781-68B3-9152-CB39-3A9044F973AE}"/>
          </ac:spMkLst>
        </pc:spChg>
        <pc:spChg chg="add mod">
          <ac:chgData name="Meagan Potter" userId="S::meaganp@cwf-fcf.org::ea55e8b3-1c66-4b08-a4e7-a89939fb4f7c" providerId="AD" clId="Web-{B4857F64-C199-0A9A-BD96-C8932AC931F4}" dt="2026-01-14T16:59:08.462" v="91" actId="1076"/>
          <ac:spMkLst>
            <pc:docMk/>
            <pc:sldMk cId="778290540" sldId="282"/>
            <ac:spMk id="11" creationId="{7719D376-3249-1C83-6BFD-8AC6709315CA}"/>
          </ac:spMkLst>
        </pc:spChg>
        <pc:spChg chg="del">
          <ac:chgData name="Meagan Potter" userId="S::meaganp@cwf-fcf.org::ea55e8b3-1c66-4b08-a4e7-a89939fb4f7c" providerId="AD" clId="Web-{B4857F64-C199-0A9A-BD96-C8932AC931F4}" dt="2026-01-14T18:00:37.916" v="726"/>
          <ac:spMkLst>
            <pc:docMk/>
            <pc:sldMk cId="778290540" sldId="282"/>
            <ac:spMk id="12" creationId="{56851C4D-F84A-898E-0EF5-95F9CAF8F943}"/>
          </ac:spMkLst>
        </pc:spChg>
        <pc:spChg chg="add mod">
          <ac:chgData name="Meagan Potter" userId="S::meaganp@cwf-fcf.org::ea55e8b3-1c66-4b08-a4e7-a89939fb4f7c" providerId="AD" clId="Web-{B4857F64-C199-0A9A-BD96-C8932AC931F4}" dt="2026-01-14T17:00:09.681" v="114" actId="1076"/>
          <ac:spMkLst>
            <pc:docMk/>
            <pc:sldMk cId="778290540" sldId="282"/>
            <ac:spMk id="13" creationId="{C0B6B557-3E0E-5B45-9744-A77DDB74057E}"/>
          </ac:spMkLst>
        </pc:spChg>
        <pc:spChg chg="add mod">
          <ac:chgData name="Meagan Potter" userId="S::meaganp@cwf-fcf.org::ea55e8b3-1c66-4b08-a4e7-a89939fb4f7c" providerId="AD" clId="Web-{B4857F64-C199-0A9A-BD96-C8932AC931F4}" dt="2026-01-14T17:09:52.292" v="267" actId="1076"/>
          <ac:spMkLst>
            <pc:docMk/>
            <pc:sldMk cId="778290540" sldId="282"/>
            <ac:spMk id="15" creationId="{67A4CB2E-52C0-6B46-3D2B-8BFE2100D6FB}"/>
          </ac:spMkLst>
        </pc:spChg>
        <pc:spChg chg="add del">
          <ac:chgData name="Meagan Potter" userId="S::meaganp@cwf-fcf.org::ea55e8b3-1c66-4b08-a4e7-a89939fb4f7c" providerId="AD" clId="Web-{B4857F64-C199-0A9A-BD96-C8932AC931F4}" dt="2026-01-14T17:09:59.886" v="269"/>
          <ac:spMkLst>
            <pc:docMk/>
            <pc:sldMk cId="778290540" sldId="282"/>
            <ac:spMk id="16" creationId="{697F4472-510E-75B5-C597-B6BA64D32F96}"/>
          </ac:spMkLst>
        </pc:spChg>
        <pc:picChg chg="add del mod">
          <ac:chgData name="Meagan Potter" userId="S::meaganp@cwf-fcf.org::ea55e8b3-1c66-4b08-a4e7-a89939fb4f7c" providerId="AD" clId="Web-{B4857F64-C199-0A9A-BD96-C8932AC931F4}" dt="2026-01-14T16:59:31.119" v="106"/>
          <ac:picMkLst>
            <pc:docMk/>
            <pc:sldMk cId="778290540" sldId="282"/>
            <ac:picMk id="4" creationId="{7B62CEE9-310C-D094-8E84-40B8543D0250}"/>
          </ac:picMkLst>
        </pc:picChg>
      </pc:sldChg>
      <pc:sldChg chg="addSp delSp modSp">
        <pc:chgData name="Meagan Potter" userId="S::meaganp@cwf-fcf.org::ea55e8b3-1c66-4b08-a4e7-a89939fb4f7c" providerId="AD" clId="Web-{B4857F64-C199-0A9A-BD96-C8932AC931F4}" dt="2026-01-14T18:07:43.386" v="764" actId="14100"/>
        <pc:sldMkLst>
          <pc:docMk/>
          <pc:sldMk cId="2265988023" sldId="283"/>
        </pc:sldMkLst>
        <pc:spChg chg="add del mod">
          <ac:chgData name="Meagan Potter" userId="S::meaganp@cwf-fcf.org::ea55e8b3-1c66-4b08-a4e7-a89939fb4f7c" providerId="AD" clId="Web-{B4857F64-C199-0A9A-BD96-C8932AC931F4}" dt="2026-01-14T18:06:19.292" v="759"/>
          <ac:spMkLst>
            <pc:docMk/>
            <pc:sldMk cId="2265988023" sldId="283"/>
            <ac:spMk id="3" creationId="{B4E9B4B6-65F4-6E96-F109-64FF97D9DBC2}"/>
          </ac:spMkLst>
        </pc:spChg>
        <pc:spChg chg="mod">
          <ac:chgData name="Meagan Potter" userId="S::meaganp@cwf-fcf.org::ea55e8b3-1c66-4b08-a4e7-a89939fb4f7c" providerId="AD" clId="Web-{B4857F64-C199-0A9A-BD96-C8932AC931F4}" dt="2026-01-14T18:05:56.760" v="756" actId="20577"/>
          <ac:spMkLst>
            <pc:docMk/>
            <pc:sldMk cId="2265988023" sldId="283"/>
            <ac:spMk id="8" creationId="{FF4C3EE9-B841-A140-028C-AFEF1214F3FA}"/>
          </ac:spMkLst>
        </pc:spChg>
        <pc:picChg chg="add mod">
          <ac:chgData name="Meagan Potter" userId="S::meaganp@cwf-fcf.org::ea55e8b3-1c66-4b08-a4e7-a89939fb4f7c" providerId="AD" clId="Web-{B4857F64-C199-0A9A-BD96-C8932AC931F4}" dt="2026-01-14T18:07:43.386" v="764" actId="14100"/>
          <ac:picMkLst>
            <pc:docMk/>
            <pc:sldMk cId="2265988023" sldId="283"/>
            <ac:picMk id="5" creationId="{E1E4E31C-213B-2BB9-0E26-75C9EEDEF0D7}"/>
          </ac:picMkLst>
        </pc:picChg>
      </pc:sldChg>
      <pc:sldChg chg="addSp delSp modSp">
        <pc:chgData name="Meagan Potter" userId="S::meaganp@cwf-fcf.org::ea55e8b3-1c66-4b08-a4e7-a89939fb4f7c" providerId="AD" clId="Web-{B4857F64-C199-0A9A-BD96-C8932AC931F4}" dt="2026-01-14T18:16:38.371" v="855" actId="20577"/>
        <pc:sldMkLst>
          <pc:docMk/>
          <pc:sldMk cId="4083378078" sldId="284"/>
        </pc:sldMkLst>
        <pc:spChg chg="mod">
          <ac:chgData name="Meagan Potter" userId="S::meaganp@cwf-fcf.org::ea55e8b3-1c66-4b08-a4e7-a89939fb4f7c" providerId="AD" clId="Web-{B4857F64-C199-0A9A-BD96-C8932AC931F4}" dt="2026-01-14T18:15:46.995" v="843" actId="20577"/>
          <ac:spMkLst>
            <pc:docMk/>
            <pc:sldMk cId="4083378078" sldId="284"/>
            <ac:spMk id="2" creationId="{ADA799DB-1983-3F9E-52A4-EDFF5248E9FC}"/>
          </ac:spMkLst>
        </pc:spChg>
        <pc:spChg chg="add mod">
          <ac:chgData name="Meagan Potter" userId="S::meaganp@cwf-fcf.org::ea55e8b3-1c66-4b08-a4e7-a89939fb4f7c" providerId="AD" clId="Web-{B4857F64-C199-0A9A-BD96-C8932AC931F4}" dt="2026-01-14T18:10:53.293" v="775"/>
          <ac:spMkLst>
            <pc:docMk/>
            <pc:sldMk cId="4083378078" sldId="284"/>
            <ac:spMk id="5" creationId="{D311D855-1447-4D3E-EE99-1BF6A3CF1C33}"/>
          </ac:spMkLst>
        </pc:spChg>
        <pc:spChg chg="mod">
          <ac:chgData name="Meagan Potter" userId="S::meaganp@cwf-fcf.org::ea55e8b3-1c66-4b08-a4e7-a89939fb4f7c" providerId="AD" clId="Web-{B4857F64-C199-0A9A-BD96-C8932AC931F4}" dt="2026-01-14T18:16:38.371" v="855" actId="20577"/>
          <ac:spMkLst>
            <pc:docMk/>
            <pc:sldMk cId="4083378078" sldId="284"/>
            <ac:spMk id="10" creationId="{5BB02692-5122-D4E4-1430-92A7462DCEA3}"/>
          </ac:spMkLst>
        </pc:spChg>
        <pc:picChg chg="add mod">
          <ac:chgData name="Meagan Potter" userId="S::meaganp@cwf-fcf.org::ea55e8b3-1c66-4b08-a4e7-a89939fb4f7c" providerId="AD" clId="Web-{B4857F64-C199-0A9A-BD96-C8932AC931F4}" dt="2026-01-14T18:08:48.886" v="768" actId="14100"/>
          <ac:picMkLst>
            <pc:docMk/>
            <pc:sldMk cId="4083378078" sldId="284"/>
            <ac:picMk id="3" creationId="{20A113F9-4693-C5AA-5BB0-D7DD5C40FF72}"/>
          </ac:picMkLst>
        </pc:picChg>
        <pc:picChg chg="del">
          <ac:chgData name="Meagan Potter" userId="S::meaganp@cwf-fcf.org::ea55e8b3-1c66-4b08-a4e7-a89939fb4f7c" providerId="AD" clId="Web-{B4857F64-C199-0A9A-BD96-C8932AC931F4}" dt="2026-01-14T18:08:31.948" v="766"/>
          <ac:picMkLst>
            <pc:docMk/>
            <pc:sldMk cId="4083378078" sldId="284"/>
            <ac:picMk id="4" creationId="{6068E7D2-0EA9-95E4-63D6-F13162D28045}"/>
          </ac:picMkLst>
        </pc:picChg>
      </pc:sldChg>
      <pc:sldChg chg="addSp delSp modSp">
        <pc:chgData name="Meagan Potter" userId="S::meaganp@cwf-fcf.org::ea55e8b3-1c66-4b08-a4e7-a89939fb4f7c" providerId="AD" clId="Web-{B4857F64-C199-0A9A-BD96-C8932AC931F4}" dt="2026-01-14T18:11:32.813" v="780"/>
        <pc:sldMkLst>
          <pc:docMk/>
          <pc:sldMk cId="3434026716" sldId="285"/>
        </pc:sldMkLst>
        <pc:spChg chg="add mod">
          <ac:chgData name="Meagan Potter" userId="S::meaganp@cwf-fcf.org::ea55e8b3-1c66-4b08-a4e7-a89939fb4f7c" providerId="AD" clId="Web-{B4857F64-C199-0A9A-BD96-C8932AC931F4}" dt="2026-01-14T18:11:28.938" v="779" actId="14100"/>
          <ac:spMkLst>
            <pc:docMk/>
            <pc:sldMk cId="3434026716" sldId="285"/>
            <ac:spMk id="13" creationId="{F714E9CC-ACCF-5E30-D9DD-FBF5D7B73B5F}"/>
          </ac:spMkLst>
        </pc:spChg>
        <pc:picChg chg="del">
          <ac:chgData name="Meagan Potter" userId="S::meaganp@cwf-fcf.org::ea55e8b3-1c66-4b08-a4e7-a89939fb4f7c" providerId="AD" clId="Web-{B4857F64-C199-0A9A-BD96-C8932AC931F4}" dt="2026-01-14T18:11:32.813" v="780"/>
          <ac:picMkLst>
            <pc:docMk/>
            <pc:sldMk cId="3434026716" sldId="285"/>
            <ac:picMk id="5" creationId="{5D2573C3-E0C5-F123-960E-61D9DE44F507}"/>
          </ac:picMkLst>
        </pc:picChg>
        <pc:picChg chg="add mod">
          <ac:chgData name="Meagan Potter" userId="S::meaganp@cwf-fcf.org::ea55e8b3-1c66-4b08-a4e7-a89939fb4f7c" providerId="AD" clId="Web-{B4857F64-C199-0A9A-BD96-C8932AC931F4}" dt="2026-01-14T18:11:28.922" v="778" actId="14100"/>
          <ac:picMkLst>
            <pc:docMk/>
            <pc:sldMk cId="3434026716" sldId="285"/>
            <ac:picMk id="9" creationId="{8E310DEE-D5B9-3397-3038-E3FAECF33E39}"/>
          </ac:picMkLst>
        </pc:picChg>
      </pc:sldChg>
      <pc:sldChg chg="addSp delSp modSp">
        <pc:chgData name="Meagan Potter" userId="S::meaganp@cwf-fcf.org::ea55e8b3-1c66-4b08-a4e7-a89939fb4f7c" providerId="AD" clId="Web-{B4857F64-C199-0A9A-BD96-C8932AC931F4}" dt="2026-01-14T18:12:03.831" v="786" actId="1076"/>
        <pc:sldMkLst>
          <pc:docMk/>
          <pc:sldMk cId="522299104" sldId="286"/>
        </pc:sldMkLst>
        <pc:spChg chg="add mod">
          <ac:chgData name="Meagan Potter" userId="S::meaganp@cwf-fcf.org::ea55e8b3-1c66-4b08-a4e7-a89939fb4f7c" providerId="AD" clId="Web-{B4857F64-C199-0A9A-BD96-C8932AC931F4}" dt="2026-01-14T18:12:03.831" v="786" actId="1076"/>
          <ac:spMkLst>
            <pc:docMk/>
            <pc:sldMk cId="522299104" sldId="286"/>
            <ac:spMk id="11" creationId="{EA5D4D83-6F53-8556-7CCE-44DA017168E2}"/>
          </ac:spMkLst>
        </pc:spChg>
        <pc:spChg chg="del">
          <ac:chgData name="Meagan Potter" userId="S::meaganp@cwf-fcf.org::ea55e8b3-1c66-4b08-a4e7-a89939fb4f7c" providerId="AD" clId="Web-{B4857F64-C199-0A9A-BD96-C8932AC931F4}" dt="2026-01-14T18:11:54.409" v="785"/>
          <ac:spMkLst>
            <pc:docMk/>
            <pc:sldMk cId="522299104" sldId="286"/>
            <ac:spMk id="12" creationId="{5422A685-48ED-CCD5-95B7-D9D258EECE6F}"/>
          </ac:spMkLst>
        </pc:spChg>
        <pc:picChg chg="add mod">
          <ac:chgData name="Meagan Potter" userId="S::meaganp@cwf-fcf.org::ea55e8b3-1c66-4b08-a4e7-a89939fb4f7c" providerId="AD" clId="Web-{B4857F64-C199-0A9A-BD96-C8932AC931F4}" dt="2026-01-14T18:11:51.236" v="783" actId="14100"/>
          <ac:picMkLst>
            <pc:docMk/>
            <pc:sldMk cId="522299104" sldId="286"/>
            <ac:picMk id="8" creationId="{60F28E1A-4FEA-049E-4AE3-27217BC7E847}"/>
          </ac:picMkLst>
        </pc:picChg>
      </pc:sldChg>
      <pc:sldChg chg="addSp modSp">
        <pc:chgData name="Meagan Potter" userId="S::meaganp@cwf-fcf.org::ea55e8b3-1c66-4b08-a4e7-a89939fb4f7c" providerId="AD" clId="Web-{B4857F64-C199-0A9A-BD96-C8932AC931F4}" dt="2026-01-14T18:12:16.863" v="790" actId="14100"/>
        <pc:sldMkLst>
          <pc:docMk/>
          <pc:sldMk cId="2372196831" sldId="287"/>
        </pc:sldMkLst>
        <pc:spChg chg="add mod">
          <ac:chgData name="Meagan Potter" userId="S::meaganp@cwf-fcf.org::ea55e8b3-1c66-4b08-a4e7-a89939fb4f7c" providerId="AD" clId="Web-{B4857F64-C199-0A9A-BD96-C8932AC931F4}" dt="2026-01-14T18:12:16.863" v="790" actId="14100"/>
          <ac:spMkLst>
            <pc:docMk/>
            <pc:sldMk cId="2372196831" sldId="287"/>
            <ac:spMk id="11" creationId="{0B2A4602-FEA9-AFFE-510E-93D9CFF587E8}"/>
          </ac:spMkLst>
        </pc:spChg>
        <pc:picChg chg="add mod">
          <ac:chgData name="Meagan Potter" userId="S::meaganp@cwf-fcf.org::ea55e8b3-1c66-4b08-a4e7-a89939fb4f7c" providerId="AD" clId="Web-{B4857F64-C199-0A9A-BD96-C8932AC931F4}" dt="2026-01-14T18:12:16.863" v="789" actId="14100"/>
          <ac:picMkLst>
            <pc:docMk/>
            <pc:sldMk cId="2372196831" sldId="287"/>
            <ac:picMk id="8" creationId="{1133F040-4344-68C2-8ED5-295DF3AF8E13}"/>
          </ac:picMkLst>
        </pc:picChg>
      </pc:sldChg>
      <pc:sldChg chg="addSp delSp modSp">
        <pc:chgData name="Meagan Potter" userId="S::meaganp@cwf-fcf.org::ea55e8b3-1c66-4b08-a4e7-a89939fb4f7c" providerId="AD" clId="Web-{B4857F64-C199-0A9A-BD96-C8932AC931F4}" dt="2026-01-14T18:13:25.570" v="810" actId="14100"/>
        <pc:sldMkLst>
          <pc:docMk/>
          <pc:sldMk cId="1652390409" sldId="288"/>
        </pc:sldMkLst>
        <pc:spChg chg="mod">
          <ac:chgData name="Meagan Potter" userId="S::meaganp@cwf-fcf.org::ea55e8b3-1c66-4b08-a4e7-a89939fb4f7c" providerId="AD" clId="Web-{B4857F64-C199-0A9A-BD96-C8932AC931F4}" dt="2026-01-14T18:13:25.570" v="810" actId="14100"/>
          <ac:spMkLst>
            <pc:docMk/>
            <pc:sldMk cId="1652390409" sldId="288"/>
            <ac:spMk id="10" creationId="{4BA21C30-601F-7A81-D571-6AA8F6F710CC}"/>
          </ac:spMkLst>
        </pc:spChg>
        <pc:spChg chg="add mod ord">
          <ac:chgData name="Meagan Potter" userId="S::meaganp@cwf-fcf.org::ea55e8b3-1c66-4b08-a4e7-a89939fb4f7c" providerId="AD" clId="Web-{B4857F64-C199-0A9A-BD96-C8932AC931F4}" dt="2026-01-14T18:13:08.803" v="808"/>
          <ac:spMkLst>
            <pc:docMk/>
            <pc:sldMk cId="1652390409" sldId="288"/>
            <ac:spMk id="13" creationId="{3127374E-38D1-F96E-3FAB-1E2A0AEA2D76}"/>
          </ac:spMkLst>
        </pc:spChg>
        <pc:picChg chg="del">
          <ac:chgData name="Meagan Potter" userId="S::meaganp@cwf-fcf.org::ea55e8b3-1c66-4b08-a4e7-a89939fb4f7c" providerId="AD" clId="Web-{B4857F64-C199-0A9A-BD96-C8932AC931F4}" dt="2026-01-14T18:13:14.413" v="809"/>
          <ac:picMkLst>
            <pc:docMk/>
            <pc:sldMk cId="1652390409" sldId="288"/>
            <ac:picMk id="4" creationId="{BB7D7F60-568B-BF64-D3B1-9B33E01C2F99}"/>
          </ac:picMkLst>
        </pc:picChg>
        <pc:picChg chg="add mod ord">
          <ac:chgData name="Meagan Potter" userId="S::meaganp@cwf-fcf.org::ea55e8b3-1c66-4b08-a4e7-a89939fb4f7c" providerId="AD" clId="Web-{B4857F64-C199-0A9A-BD96-C8932AC931F4}" dt="2026-01-14T18:13:08.678" v="799"/>
          <ac:picMkLst>
            <pc:docMk/>
            <pc:sldMk cId="1652390409" sldId="288"/>
            <ac:picMk id="9" creationId="{DFDA9F09-2A85-B177-7FE7-C69EA757B56A}"/>
          </ac:picMkLst>
        </pc:picChg>
      </pc:sldChg>
      <pc:sldChg chg="addSp modSp">
        <pc:chgData name="Meagan Potter" userId="S::meaganp@cwf-fcf.org::ea55e8b3-1c66-4b08-a4e7-a89939fb4f7c" providerId="AD" clId="Web-{B4857F64-C199-0A9A-BD96-C8932AC931F4}" dt="2026-01-14T18:13:38.648" v="814" actId="14100"/>
        <pc:sldMkLst>
          <pc:docMk/>
          <pc:sldMk cId="2171866302" sldId="289"/>
        </pc:sldMkLst>
        <pc:spChg chg="add mod">
          <ac:chgData name="Meagan Potter" userId="S::meaganp@cwf-fcf.org::ea55e8b3-1c66-4b08-a4e7-a89939fb4f7c" providerId="AD" clId="Web-{B4857F64-C199-0A9A-BD96-C8932AC931F4}" dt="2026-01-14T18:13:38.648" v="814" actId="14100"/>
          <ac:spMkLst>
            <pc:docMk/>
            <pc:sldMk cId="2171866302" sldId="289"/>
            <ac:spMk id="13" creationId="{576E8100-2F8B-CB5C-23A6-1D38CF7FF778}"/>
          </ac:spMkLst>
        </pc:spChg>
        <pc:picChg chg="add mod">
          <ac:chgData name="Meagan Potter" userId="S::meaganp@cwf-fcf.org::ea55e8b3-1c66-4b08-a4e7-a89939fb4f7c" providerId="AD" clId="Web-{B4857F64-C199-0A9A-BD96-C8932AC931F4}" dt="2026-01-14T18:13:38.648" v="813" actId="14100"/>
          <ac:picMkLst>
            <pc:docMk/>
            <pc:sldMk cId="2171866302" sldId="289"/>
            <ac:picMk id="8" creationId="{DDE9F1E4-6284-0501-1478-88091E2AB297}"/>
          </ac:picMkLst>
        </pc:picChg>
      </pc:sldChg>
      <pc:sldChg chg="addSp modSp">
        <pc:chgData name="Meagan Potter" userId="S::meaganp@cwf-fcf.org::ea55e8b3-1c66-4b08-a4e7-a89939fb4f7c" providerId="AD" clId="Web-{B4857F64-C199-0A9A-BD96-C8932AC931F4}" dt="2026-01-14T18:13:46.696" v="818" actId="14100"/>
        <pc:sldMkLst>
          <pc:docMk/>
          <pc:sldMk cId="2295946260" sldId="290"/>
        </pc:sldMkLst>
        <pc:spChg chg="add mod">
          <ac:chgData name="Meagan Potter" userId="S::meaganp@cwf-fcf.org::ea55e8b3-1c66-4b08-a4e7-a89939fb4f7c" providerId="AD" clId="Web-{B4857F64-C199-0A9A-BD96-C8932AC931F4}" dt="2026-01-14T18:13:46.696" v="818" actId="14100"/>
          <ac:spMkLst>
            <pc:docMk/>
            <pc:sldMk cId="2295946260" sldId="290"/>
            <ac:spMk id="14" creationId="{09B86D0E-56AF-88C7-66EC-CA696DDDE86D}"/>
          </ac:spMkLst>
        </pc:spChg>
        <pc:picChg chg="add mod">
          <ac:chgData name="Meagan Potter" userId="S::meaganp@cwf-fcf.org::ea55e8b3-1c66-4b08-a4e7-a89939fb4f7c" providerId="AD" clId="Web-{B4857F64-C199-0A9A-BD96-C8932AC931F4}" dt="2026-01-14T18:13:46.680" v="817" actId="14100"/>
          <ac:picMkLst>
            <pc:docMk/>
            <pc:sldMk cId="2295946260" sldId="290"/>
            <ac:picMk id="8" creationId="{BA942633-C8D3-DF22-5CDC-6604948B9E4A}"/>
          </ac:picMkLst>
        </pc:picChg>
      </pc:sldChg>
      <pc:sldChg chg="addSp modSp">
        <pc:chgData name="Meagan Potter" userId="S::meaganp@cwf-fcf.org::ea55e8b3-1c66-4b08-a4e7-a89939fb4f7c" providerId="AD" clId="Web-{B4857F64-C199-0A9A-BD96-C8932AC931F4}" dt="2026-01-14T18:13:56.227" v="822" actId="14100"/>
        <pc:sldMkLst>
          <pc:docMk/>
          <pc:sldMk cId="55556028" sldId="291"/>
        </pc:sldMkLst>
        <pc:spChg chg="add mod">
          <ac:chgData name="Meagan Potter" userId="S::meaganp@cwf-fcf.org::ea55e8b3-1c66-4b08-a4e7-a89939fb4f7c" providerId="AD" clId="Web-{B4857F64-C199-0A9A-BD96-C8932AC931F4}" dt="2026-01-14T18:13:56.227" v="822" actId="14100"/>
          <ac:spMkLst>
            <pc:docMk/>
            <pc:sldMk cId="55556028" sldId="291"/>
            <ac:spMk id="13" creationId="{0D51E4E3-46A7-F498-DA3C-3079D843E15F}"/>
          </ac:spMkLst>
        </pc:spChg>
        <pc:picChg chg="add mod">
          <ac:chgData name="Meagan Potter" userId="S::meaganp@cwf-fcf.org::ea55e8b3-1c66-4b08-a4e7-a89939fb4f7c" providerId="AD" clId="Web-{B4857F64-C199-0A9A-BD96-C8932AC931F4}" dt="2026-01-14T18:13:56.211" v="821" actId="14100"/>
          <ac:picMkLst>
            <pc:docMk/>
            <pc:sldMk cId="55556028" sldId="291"/>
            <ac:picMk id="9" creationId="{3F150735-D043-653C-595A-5BED1D21D231}"/>
          </ac:picMkLst>
        </pc:picChg>
      </pc:sldChg>
      <pc:sldChg chg="addSp modSp">
        <pc:chgData name="Meagan Potter" userId="S::meaganp@cwf-fcf.org::ea55e8b3-1c66-4b08-a4e7-a89939fb4f7c" providerId="AD" clId="Web-{B4857F64-C199-0A9A-BD96-C8932AC931F4}" dt="2026-01-14T18:14:08.056" v="826" actId="1076"/>
        <pc:sldMkLst>
          <pc:docMk/>
          <pc:sldMk cId="2473545351" sldId="292"/>
        </pc:sldMkLst>
        <pc:spChg chg="add mod">
          <ac:chgData name="Meagan Potter" userId="S::meaganp@cwf-fcf.org::ea55e8b3-1c66-4b08-a4e7-a89939fb4f7c" providerId="AD" clId="Web-{B4857F64-C199-0A9A-BD96-C8932AC931F4}" dt="2026-01-14T18:14:08.056" v="826" actId="1076"/>
          <ac:spMkLst>
            <pc:docMk/>
            <pc:sldMk cId="2473545351" sldId="292"/>
            <ac:spMk id="20" creationId="{675A81FD-9C90-2CEC-0C21-C3275DB3C1CA}"/>
          </ac:spMkLst>
        </pc:spChg>
        <pc:picChg chg="add mod">
          <ac:chgData name="Meagan Potter" userId="S::meaganp@cwf-fcf.org::ea55e8b3-1c66-4b08-a4e7-a89939fb4f7c" providerId="AD" clId="Web-{B4857F64-C199-0A9A-BD96-C8932AC931F4}" dt="2026-01-14T18:14:08.009" v="825" actId="1076"/>
          <ac:picMkLst>
            <pc:docMk/>
            <pc:sldMk cId="2473545351" sldId="292"/>
            <ac:picMk id="17" creationId="{D97FD4C8-4179-92D4-07CD-535F505F46F1}"/>
          </ac:picMkLst>
        </pc:picChg>
      </pc:sldChg>
      <pc:sldChg chg="addSp delSp modSp">
        <pc:chgData name="Meagan Potter" userId="S::meaganp@cwf-fcf.org::ea55e8b3-1c66-4b08-a4e7-a89939fb4f7c" providerId="AD" clId="Web-{B4857F64-C199-0A9A-BD96-C8932AC931F4}" dt="2026-01-14T17:23:23.825" v="583" actId="20577"/>
        <pc:sldMkLst>
          <pc:docMk/>
          <pc:sldMk cId="1162296862" sldId="301"/>
        </pc:sldMkLst>
        <pc:spChg chg="mod">
          <ac:chgData name="Meagan Potter" userId="S::meaganp@cwf-fcf.org::ea55e8b3-1c66-4b08-a4e7-a89939fb4f7c" providerId="AD" clId="Web-{B4857F64-C199-0A9A-BD96-C8932AC931F4}" dt="2026-01-14T17:22:37.497" v="570" actId="20577"/>
          <ac:spMkLst>
            <pc:docMk/>
            <pc:sldMk cId="1162296862" sldId="301"/>
            <ac:spMk id="2" creationId="{3F975A8B-BB5F-2D9F-326B-5B4FE15500D1}"/>
          </ac:spMkLst>
        </pc:spChg>
        <pc:spChg chg="mod">
          <ac:chgData name="Meagan Potter" userId="S::meaganp@cwf-fcf.org::ea55e8b3-1c66-4b08-a4e7-a89939fb4f7c" providerId="AD" clId="Web-{B4857F64-C199-0A9A-BD96-C8932AC931F4}" dt="2026-01-14T17:23:23.825" v="583" actId="20577"/>
          <ac:spMkLst>
            <pc:docMk/>
            <pc:sldMk cId="1162296862" sldId="301"/>
            <ac:spMk id="3" creationId="{778F15DB-9863-3035-4781-D9029DBBCE53}"/>
          </ac:spMkLst>
        </pc:spChg>
        <pc:spChg chg="add">
          <ac:chgData name="Meagan Potter" userId="S::meaganp@cwf-fcf.org::ea55e8b3-1c66-4b08-a4e7-a89939fb4f7c" providerId="AD" clId="Web-{B4857F64-C199-0A9A-BD96-C8932AC931F4}" dt="2026-01-14T17:09:14.089" v="257"/>
          <ac:spMkLst>
            <pc:docMk/>
            <pc:sldMk cId="1162296862" sldId="301"/>
            <ac:spMk id="5" creationId="{C30D412F-A77C-513F-F7D7-041A6FD73201}"/>
          </ac:spMkLst>
        </pc:spChg>
        <pc:spChg chg="del">
          <ac:chgData name="Meagan Potter" userId="S::meaganp@cwf-fcf.org::ea55e8b3-1c66-4b08-a4e7-a89939fb4f7c" providerId="AD" clId="Web-{B4857F64-C199-0A9A-BD96-C8932AC931F4}" dt="2026-01-14T17:09:13.729" v="256"/>
          <ac:spMkLst>
            <pc:docMk/>
            <pc:sldMk cId="1162296862" sldId="301"/>
            <ac:spMk id="8" creationId="{CDFAC1F8-9434-0B83-6A4A-EF8F7B9C6D8F}"/>
          </ac:spMkLst>
        </pc:spChg>
      </pc:sldChg>
    </pc:docChg>
  </pc:docChgLst>
  <pc:docChgLst>
    <pc:chgData name="Meagan Potter" userId="S::meaganp@cwf-fcf.org::ea55e8b3-1c66-4b08-a4e7-a89939fb4f7c" providerId="AD" clId="Web-{7F60C123-A315-8EA2-6A8E-5D4F3AA43FCF}"/>
    <pc:docChg chg="delSld modSld">
      <pc:chgData name="Meagan Potter" userId="S::meaganp@cwf-fcf.org::ea55e8b3-1c66-4b08-a4e7-a89939fb4f7c" providerId="AD" clId="Web-{7F60C123-A315-8EA2-6A8E-5D4F3AA43FCF}" dt="2026-01-14T19:00:11.550" v="157"/>
      <pc:docMkLst>
        <pc:docMk/>
      </pc:docMkLst>
      <pc:sldChg chg="addSp delSp modSp">
        <pc:chgData name="Meagan Potter" userId="S::meaganp@cwf-fcf.org::ea55e8b3-1c66-4b08-a4e7-a89939fb4f7c" providerId="AD" clId="Web-{7F60C123-A315-8EA2-6A8E-5D4F3AA43FCF}" dt="2026-01-14T18:57:55.987" v="130" actId="20577"/>
        <pc:sldMkLst>
          <pc:docMk/>
          <pc:sldMk cId="3016806127" sldId="266"/>
        </pc:sldMkLst>
        <pc:spChg chg="add del">
          <ac:chgData name="Meagan Potter" userId="S::meaganp@cwf-fcf.org::ea55e8b3-1c66-4b08-a4e7-a89939fb4f7c" providerId="AD" clId="Web-{7F60C123-A315-8EA2-6A8E-5D4F3AA43FCF}" dt="2026-01-14T18:55:33.516" v="82"/>
          <ac:spMkLst>
            <pc:docMk/>
            <pc:sldMk cId="3016806127" sldId="266"/>
            <ac:spMk id="9" creationId="{8BFA2E95-55EE-453F-A88F-3E10771E86D1}"/>
          </ac:spMkLst>
        </pc:spChg>
        <pc:spChg chg="add">
          <ac:chgData name="Meagan Potter" userId="S::meaganp@cwf-fcf.org::ea55e8b3-1c66-4b08-a4e7-a89939fb4f7c" providerId="AD" clId="Web-{7F60C123-A315-8EA2-6A8E-5D4F3AA43FCF}" dt="2026-01-14T18:53:09.169" v="43"/>
          <ac:spMkLst>
            <pc:docMk/>
            <pc:sldMk cId="3016806127" sldId="266"/>
            <ac:spMk id="11" creationId="{D929D89D-8BA2-4864-AB56-9C225239FBB2}"/>
          </ac:spMkLst>
        </pc:spChg>
        <pc:spChg chg="add">
          <ac:chgData name="Meagan Potter" userId="S::meaganp@cwf-fcf.org::ea55e8b3-1c66-4b08-a4e7-a89939fb4f7c" providerId="AD" clId="Web-{7F60C123-A315-8EA2-6A8E-5D4F3AA43FCF}" dt="2026-01-14T18:53:09.169" v="43"/>
          <ac:spMkLst>
            <pc:docMk/>
            <pc:sldMk cId="3016806127" sldId="266"/>
            <ac:spMk id="12" creationId="{9771FEAB-58C4-4BD4-91A8-A907929BD305}"/>
          </ac:spMkLst>
        </pc:spChg>
        <pc:spChg chg="add del">
          <ac:chgData name="Meagan Potter" userId="S::meaganp@cwf-fcf.org::ea55e8b3-1c66-4b08-a4e7-a89939fb4f7c" providerId="AD" clId="Web-{7F60C123-A315-8EA2-6A8E-5D4F3AA43FCF}" dt="2026-01-14T18:55:33.516" v="80"/>
          <ac:spMkLst>
            <pc:docMk/>
            <pc:sldMk cId="3016806127" sldId="266"/>
            <ac:spMk id="13" creationId="{2FDC97DD-D160-BB61-514A-F2B0B62ADD3A}"/>
          </ac:spMkLst>
        </pc:spChg>
        <pc:spChg chg="add">
          <ac:chgData name="Meagan Potter" userId="S::meaganp@cwf-fcf.org::ea55e8b3-1c66-4b08-a4e7-a89939fb4f7c" providerId="AD" clId="Web-{7F60C123-A315-8EA2-6A8E-5D4F3AA43FCF}" dt="2026-01-14T18:53:15.044" v="44"/>
          <ac:spMkLst>
            <pc:docMk/>
            <pc:sldMk cId="3016806127" sldId="266"/>
            <ac:spMk id="15" creationId="{391BC5A9-CE94-0884-EDCE-E047B064FD34}"/>
          </ac:spMkLst>
        </pc:spChg>
        <pc:spChg chg="add">
          <ac:chgData name="Meagan Potter" userId="S::meaganp@cwf-fcf.org::ea55e8b3-1c66-4b08-a4e7-a89939fb4f7c" providerId="AD" clId="Web-{7F60C123-A315-8EA2-6A8E-5D4F3AA43FCF}" dt="2026-01-14T18:53:15.044" v="44"/>
          <ac:spMkLst>
            <pc:docMk/>
            <pc:sldMk cId="3016806127" sldId="266"/>
            <ac:spMk id="16" creationId="{D3308018-9F01-1D00-FE33-80D919026832}"/>
          </ac:spMkLst>
        </pc:spChg>
        <pc:spChg chg="add del">
          <ac:chgData name="Meagan Potter" userId="S::meaganp@cwf-fcf.org::ea55e8b3-1c66-4b08-a4e7-a89939fb4f7c" providerId="AD" clId="Web-{7F60C123-A315-8EA2-6A8E-5D4F3AA43FCF}" dt="2026-01-14T18:55:33.516" v="78"/>
          <ac:spMkLst>
            <pc:docMk/>
            <pc:sldMk cId="3016806127" sldId="266"/>
            <ac:spMk id="17" creationId="{8BFA2E95-55EE-453F-A88F-3E10771E86D1}"/>
          </ac:spMkLst>
        </pc:spChg>
        <pc:spChg chg="del">
          <ac:chgData name="Meagan Potter" userId="S::meaganp@cwf-fcf.org::ea55e8b3-1c66-4b08-a4e7-a89939fb4f7c" providerId="AD" clId="Web-{7F60C123-A315-8EA2-6A8E-5D4F3AA43FCF}" dt="2026-01-14T18:53:47.436" v="48"/>
          <ac:spMkLst>
            <pc:docMk/>
            <pc:sldMk cId="3016806127" sldId="266"/>
            <ac:spMk id="19" creationId="{B998C3C4-0FFD-4CC5-86C1-BF9C2CBE81DC}"/>
          </ac:spMkLst>
        </pc:spChg>
        <pc:spChg chg="add">
          <ac:chgData name="Meagan Potter" userId="S::meaganp@cwf-fcf.org::ea55e8b3-1c66-4b08-a4e7-a89939fb4f7c" providerId="AD" clId="Web-{7F60C123-A315-8EA2-6A8E-5D4F3AA43FCF}" dt="2026-01-14T18:53:20.997" v="45"/>
          <ac:spMkLst>
            <pc:docMk/>
            <pc:sldMk cId="3016806127" sldId="266"/>
            <ac:spMk id="20" creationId="{D929D89D-8BA2-4864-AB56-9C225239FBB2}"/>
          </ac:spMkLst>
        </pc:spChg>
        <pc:spChg chg="mod">
          <ac:chgData name="Meagan Potter" userId="S::meaganp@cwf-fcf.org::ea55e8b3-1c66-4b08-a4e7-a89939fb4f7c" providerId="AD" clId="Web-{7F60C123-A315-8EA2-6A8E-5D4F3AA43FCF}" dt="2026-01-14T18:54:45.672" v="69" actId="20577"/>
          <ac:spMkLst>
            <pc:docMk/>
            <pc:sldMk cId="3016806127" sldId="266"/>
            <ac:spMk id="21" creationId="{BCB7FDD1-B261-4F86-A5CD-65BC9BDF6B8C}"/>
          </ac:spMkLst>
        </pc:spChg>
        <pc:spChg chg="mod">
          <ac:chgData name="Meagan Potter" userId="S::meaganp@cwf-fcf.org::ea55e8b3-1c66-4b08-a4e7-a89939fb4f7c" providerId="AD" clId="Web-{7F60C123-A315-8EA2-6A8E-5D4F3AA43FCF}" dt="2026-01-14T18:57:55.987" v="130" actId="20577"/>
          <ac:spMkLst>
            <pc:docMk/>
            <pc:sldMk cId="3016806127" sldId="266"/>
            <ac:spMk id="22" creationId="{A8AA7C61-E1B6-4C60-93A5-500E2CF5EED7}"/>
          </ac:spMkLst>
        </pc:spChg>
        <pc:spChg chg="add">
          <ac:chgData name="Meagan Potter" userId="S::meaganp@cwf-fcf.org::ea55e8b3-1c66-4b08-a4e7-a89939fb4f7c" providerId="AD" clId="Web-{7F60C123-A315-8EA2-6A8E-5D4F3AA43FCF}" dt="2026-01-14T18:53:20.997" v="45"/>
          <ac:spMkLst>
            <pc:docMk/>
            <pc:sldMk cId="3016806127" sldId="266"/>
            <ac:spMk id="24" creationId="{9771FEAB-58C4-4BD4-91A8-A907929BD305}"/>
          </ac:spMkLst>
        </pc:spChg>
        <pc:spChg chg="add del">
          <ac:chgData name="Meagan Potter" userId="S::meaganp@cwf-fcf.org::ea55e8b3-1c66-4b08-a4e7-a89939fb4f7c" providerId="AD" clId="Web-{7F60C123-A315-8EA2-6A8E-5D4F3AA43FCF}" dt="2026-01-14T18:55:33.516" v="76"/>
          <ac:spMkLst>
            <pc:docMk/>
            <pc:sldMk cId="3016806127" sldId="266"/>
            <ac:spMk id="25" creationId="{0DF3AD3F-977B-9AA2-F12A-1E74B0BFA12A}"/>
          </ac:spMkLst>
        </pc:spChg>
        <pc:spChg chg="add">
          <ac:chgData name="Meagan Potter" userId="S::meaganp@cwf-fcf.org::ea55e8b3-1c66-4b08-a4e7-a89939fb4f7c" providerId="AD" clId="Web-{7F60C123-A315-8EA2-6A8E-5D4F3AA43FCF}" dt="2026-01-14T18:53:23.247" v="46"/>
          <ac:spMkLst>
            <pc:docMk/>
            <pc:sldMk cId="3016806127" sldId="266"/>
            <ac:spMk id="27" creationId="{E5412990-50D8-40BB-38DD-E9CBC4594013}"/>
          </ac:spMkLst>
        </pc:spChg>
        <pc:spChg chg="add">
          <ac:chgData name="Meagan Potter" userId="S::meaganp@cwf-fcf.org::ea55e8b3-1c66-4b08-a4e7-a89939fb4f7c" providerId="AD" clId="Web-{7F60C123-A315-8EA2-6A8E-5D4F3AA43FCF}" dt="2026-01-14T18:53:23.247" v="46"/>
          <ac:spMkLst>
            <pc:docMk/>
            <pc:sldMk cId="3016806127" sldId="266"/>
            <ac:spMk id="28" creationId="{DF693F92-CAA8-12B7-AA2E-C3B70F89F0D0}"/>
          </ac:spMkLst>
        </pc:spChg>
        <pc:spChg chg="add del">
          <ac:chgData name="Meagan Potter" userId="S::meaganp@cwf-fcf.org::ea55e8b3-1c66-4b08-a4e7-a89939fb4f7c" providerId="AD" clId="Web-{7F60C123-A315-8EA2-6A8E-5D4F3AA43FCF}" dt="2026-01-14T18:55:33.516" v="74"/>
          <ac:spMkLst>
            <pc:docMk/>
            <pc:sldMk cId="3016806127" sldId="266"/>
            <ac:spMk id="29" creationId="{22EF8992-DFF0-86FA-33FD-00718F3C72E7}"/>
          </ac:spMkLst>
        </pc:spChg>
        <pc:spChg chg="add">
          <ac:chgData name="Meagan Potter" userId="S::meaganp@cwf-fcf.org::ea55e8b3-1c66-4b08-a4e7-a89939fb4f7c" providerId="AD" clId="Web-{7F60C123-A315-8EA2-6A8E-5D4F3AA43FCF}" dt="2026-01-14T18:53:40.795" v="47"/>
          <ac:spMkLst>
            <pc:docMk/>
            <pc:sldMk cId="3016806127" sldId="266"/>
            <ac:spMk id="31" creationId="{E7970F83-7B14-35D4-B0A1-3F1F8DEB2451}"/>
          </ac:spMkLst>
        </pc:spChg>
        <pc:spChg chg="add mod">
          <ac:chgData name="Meagan Potter" userId="S::meaganp@cwf-fcf.org::ea55e8b3-1c66-4b08-a4e7-a89939fb4f7c" providerId="AD" clId="Web-{7F60C123-A315-8EA2-6A8E-5D4F3AA43FCF}" dt="2026-01-14T18:55:09.656" v="72" actId="20577"/>
          <ac:spMkLst>
            <pc:docMk/>
            <pc:sldMk cId="3016806127" sldId="266"/>
            <ac:spMk id="32" creationId="{96498003-CF3F-E982-B4EC-4EFAE85A0625}"/>
          </ac:spMkLst>
        </pc:spChg>
        <pc:spChg chg="add mod">
          <ac:chgData name="Meagan Potter" userId="S::meaganp@cwf-fcf.org::ea55e8b3-1c66-4b08-a4e7-a89939fb4f7c" providerId="AD" clId="Web-{7F60C123-A315-8EA2-6A8E-5D4F3AA43FCF}" dt="2026-01-14T18:54:02.639" v="50" actId="1076"/>
          <ac:spMkLst>
            <pc:docMk/>
            <pc:sldMk cId="3016806127" sldId="266"/>
            <ac:spMk id="33" creationId="{AA336147-DEBA-C420-B8FB-E087E045E352}"/>
          </ac:spMkLst>
        </pc:spChg>
        <pc:spChg chg="add del mod topLvl">
          <ac:chgData name="Meagan Potter" userId="S::meaganp@cwf-fcf.org::ea55e8b3-1c66-4b08-a4e7-a89939fb4f7c" providerId="AD" clId="Web-{7F60C123-A315-8EA2-6A8E-5D4F3AA43FCF}" dt="2026-01-14T18:55:42.798" v="84"/>
          <ac:spMkLst>
            <pc:docMk/>
            <pc:sldMk cId="3016806127" sldId="266"/>
            <ac:spMk id="35" creationId="{EF5ABE6B-D26B-59FB-E67A-1833B517ADAD}"/>
          </ac:spMkLst>
        </pc:spChg>
        <pc:spChg chg="add mod topLvl">
          <ac:chgData name="Meagan Potter" userId="S::meaganp@cwf-fcf.org::ea55e8b3-1c66-4b08-a4e7-a89939fb4f7c" providerId="AD" clId="Web-{7F60C123-A315-8EA2-6A8E-5D4F3AA43FCF}" dt="2026-01-14T18:55:42.798" v="84"/>
          <ac:spMkLst>
            <pc:docMk/>
            <pc:sldMk cId="3016806127" sldId="266"/>
            <ac:spMk id="36" creationId="{D62C621F-4F77-FDB2-7870-D28CDBA52D3A}"/>
          </ac:spMkLst>
        </pc:spChg>
        <pc:spChg chg="add del">
          <ac:chgData name="Meagan Potter" userId="S::meaganp@cwf-fcf.org::ea55e8b3-1c66-4b08-a4e7-a89939fb4f7c" providerId="AD" clId="Web-{7F60C123-A315-8EA2-6A8E-5D4F3AA43FCF}" dt="2026-01-14T18:56:01.829" v="86"/>
          <ac:spMkLst>
            <pc:docMk/>
            <pc:sldMk cId="3016806127" sldId="266"/>
            <ac:spMk id="37" creationId="{D929D89D-8BA2-4864-AB56-9C225239FBB2}"/>
          </ac:spMkLst>
        </pc:spChg>
        <pc:grpChg chg="add del">
          <ac:chgData name="Meagan Potter" userId="S::meaganp@cwf-fcf.org::ea55e8b3-1c66-4b08-a4e7-a89939fb4f7c" providerId="AD" clId="Web-{7F60C123-A315-8EA2-6A8E-5D4F3AA43FCF}" dt="2026-01-14T18:55:33.516" v="81"/>
          <ac:grpSpMkLst>
            <pc:docMk/>
            <pc:sldMk cId="3016806127" sldId="266"/>
            <ac:grpSpMk id="10" creationId="{0F83BC02-F723-4928-A001-C0B4E64B6D8E}"/>
          </ac:grpSpMkLst>
        </pc:grpChg>
        <pc:grpChg chg="add del">
          <ac:chgData name="Meagan Potter" userId="S::meaganp@cwf-fcf.org::ea55e8b3-1c66-4b08-a4e7-a89939fb4f7c" providerId="AD" clId="Web-{7F60C123-A315-8EA2-6A8E-5D4F3AA43FCF}" dt="2026-01-14T18:55:33.516" v="79"/>
          <ac:grpSpMkLst>
            <pc:docMk/>
            <pc:sldMk cId="3016806127" sldId="266"/>
            <ac:grpSpMk id="14" creationId="{72AB0675-52E3-B267-85F2-B948393D20BA}"/>
          </ac:grpSpMkLst>
        </pc:grpChg>
        <pc:grpChg chg="add del">
          <ac:chgData name="Meagan Potter" userId="S::meaganp@cwf-fcf.org::ea55e8b3-1c66-4b08-a4e7-a89939fb4f7c" providerId="AD" clId="Web-{7F60C123-A315-8EA2-6A8E-5D4F3AA43FCF}" dt="2026-01-14T18:55:33.516" v="77"/>
          <ac:grpSpMkLst>
            <pc:docMk/>
            <pc:sldMk cId="3016806127" sldId="266"/>
            <ac:grpSpMk id="18" creationId="{0F83BC02-F723-4928-A001-C0B4E64B6D8E}"/>
          </ac:grpSpMkLst>
        </pc:grpChg>
        <pc:grpChg chg="add del">
          <ac:chgData name="Meagan Potter" userId="S::meaganp@cwf-fcf.org::ea55e8b3-1c66-4b08-a4e7-a89939fb4f7c" providerId="AD" clId="Web-{7F60C123-A315-8EA2-6A8E-5D4F3AA43FCF}" dt="2026-01-14T18:55:33.516" v="75"/>
          <ac:grpSpMkLst>
            <pc:docMk/>
            <pc:sldMk cId="3016806127" sldId="266"/>
            <ac:grpSpMk id="26" creationId="{DFF59CD3-1BFA-46C3-55CF-6138D7E407F4}"/>
          </ac:grpSpMkLst>
        </pc:grpChg>
        <pc:grpChg chg="add del">
          <ac:chgData name="Meagan Potter" userId="S::meaganp@cwf-fcf.org::ea55e8b3-1c66-4b08-a4e7-a89939fb4f7c" providerId="AD" clId="Web-{7F60C123-A315-8EA2-6A8E-5D4F3AA43FCF}" dt="2026-01-14T18:55:33.516" v="73"/>
          <ac:grpSpMkLst>
            <pc:docMk/>
            <pc:sldMk cId="3016806127" sldId="266"/>
            <ac:grpSpMk id="30" creationId="{C60EF8D7-2ECE-A8F1-8DC1-A4D4DBE8ED44}"/>
          </ac:grpSpMkLst>
        </pc:grpChg>
        <pc:grpChg chg="add del mod">
          <ac:chgData name="Meagan Potter" userId="S::meaganp@cwf-fcf.org::ea55e8b3-1c66-4b08-a4e7-a89939fb4f7c" providerId="AD" clId="Web-{7F60C123-A315-8EA2-6A8E-5D4F3AA43FCF}" dt="2026-01-14T18:55:42.798" v="84"/>
          <ac:grpSpMkLst>
            <pc:docMk/>
            <pc:sldMk cId="3016806127" sldId="266"/>
            <ac:grpSpMk id="34" creationId="{239685BF-14EE-D8C3-EF18-BD8E0BA4197E}"/>
          </ac:grpSpMkLst>
        </pc:grpChg>
        <pc:picChg chg="add mod">
          <ac:chgData name="Meagan Potter" userId="S::meaganp@cwf-fcf.org::ea55e8b3-1c66-4b08-a4e7-a89939fb4f7c" providerId="AD" clId="Web-{7F60C123-A315-8EA2-6A8E-5D4F3AA43FCF}" dt="2026-01-14T18:51:15.336" v="10" actId="1076"/>
          <ac:picMkLst>
            <pc:docMk/>
            <pc:sldMk cId="3016806127" sldId="266"/>
            <ac:picMk id="3" creationId="{B600A1B7-D43C-47C2-D886-61B0C912C91F}"/>
          </ac:picMkLst>
        </pc:picChg>
        <pc:picChg chg="del">
          <ac:chgData name="Meagan Potter" userId="S::meaganp@cwf-fcf.org::ea55e8b3-1c66-4b08-a4e7-a89939fb4f7c" providerId="AD" clId="Web-{7F60C123-A315-8EA2-6A8E-5D4F3AA43FCF}" dt="2026-01-14T18:50:55.539" v="7"/>
          <ac:picMkLst>
            <pc:docMk/>
            <pc:sldMk cId="3016806127" sldId="266"/>
            <ac:picMk id="7" creationId="{683E2F65-1787-48E6-A861-10DD84876010}"/>
          </ac:picMkLst>
        </pc:picChg>
      </pc:sldChg>
      <pc:sldChg chg="addSp delSp modSp">
        <pc:chgData name="Meagan Potter" userId="S::meaganp@cwf-fcf.org::ea55e8b3-1c66-4b08-a4e7-a89939fb4f7c" providerId="AD" clId="Web-{7F60C123-A315-8EA2-6A8E-5D4F3AA43FCF}" dt="2026-01-14T18:59:37.284" v="145" actId="1076"/>
        <pc:sldMkLst>
          <pc:docMk/>
          <pc:sldMk cId="595454347" sldId="278"/>
        </pc:sldMkLst>
        <pc:spChg chg="add mod">
          <ac:chgData name="Meagan Potter" userId="S::meaganp@cwf-fcf.org::ea55e8b3-1c66-4b08-a4e7-a89939fb4f7c" providerId="AD" clId="Web-{7F60C123-A315-8EA2-6A8E-5D4F3AA43FCF}" dt="2026-01-14T18:59:37.284" v="145" actId="1076"/>
          <ac:spMkLst>
            <pc:docMk/>
            <pc:sldMk cId="595454347" sldId="278"/>
            <ac:spMk id="29" creationId="{04A36051-08CE-F243-C0A3-BAE7EE94BF85}"/>
          </ac:spMkLst>
        </pc:spChg>
        <pc:spChg chg="add mod">
          <ac:chgData name="Meagan Potter" userId="S::meaganp@cwf-fcf.org::ea55e8b3-1c66-4b08-a4e7-a89939fb4f7c" providerId="AD" clId="Web-{7F60C123-A315-8EA2-6A8E-5D4F3AA43FCF}" dt="2026-01-14T18:59:27.081" v="142" actId="1076"/>
          <ac:spMkLst>
            <pc:docMk/>
            <pc:sldMk cId="595454347" sldId="278"/>
            <ac:spMk id="31" creationId="{014560E0-652C-9D59-8C52-C84AF409EE4E}"/>
          </ac:spMkLst>
        </pc:spChg>
        <pc:grpChg chg="add del">
          <ac:chgData name="Meagan Potter" userId="S::meaganp@cwf-fcf.org::ea55e8b3-1c66-4b08-a4e7-a89939fb4f7c" providerId="AD" clId="Web-{7F60C123-A315-8EA2-6A8E-5D4F3AA43FCF}" dt="2026-01-14T18:58:52.143" v="132"/>
          <ac:grpSpMkLst>
            <pc:docMk/>
            <pc:sldMk cId="595454347" sldId="278"/>
            <ac:grpSpMk id="18" creationId="{86688E82-AAE7-EC58-AB03-B85D14BDB859}"/>
          </ac:grpSpMkLst>
        </pc:grpChg>
        <pc:grpChg chg="add mod">
          <ac:chgData name="Meagan Potter" userId="S::meaganp@cwf-fcf.org::ea55e8b3-1c66-4b08-a4e7-a89939fb4f7c" providerId="AD" clId="Web-{7F60C123-A315-8EA2-6A8E-5D4F3AA43FCF}" dt="2026-01-14T18:59:14.175" v="139" actId="1076"/>
          <ac:grpSpMkLst>
            <pc:docMk/>
            <pc:sldMk cId="595454347" sldId="278"/>
            <ac:grpSpMk id="27" creationId="{C28DF70F-0C77-32AB-BF9E-BC158DCE13B4}"/>
          </ac:grpSpMkLst>
        </pc:grpChg>
        <pc:picChg chg="del">
          <ac:chgData name="Meagan Potter" userId="S::meaganp@cwf-fcf.org::ea55e8b3-1c66-4b08-a4e7-a89939fb4f7c" providerId="AD" clId="Web-{7F60C123-A315-8EA2-6A8E-5D4F3AA43FCF}" dt="2026-01-14T18:51:20.914" v="11"/>
          <ac:picMkLst>
            <pc:docMk/>
            <pc:sldMk cId="595454347" sldId="278"/>
            <ac:picMk id="7" creationId="{E8D8982C-6457-4414-B7E7-4119AE1CD80C}"/>
          </ac:picMkLst>
        </pc:picChg>
        <pc:picChg chg="add">
          <ac:chgData name="Meagan Potter" userId="S::meaganp@cwf-fcf.org::ea55e8b3-1c66-4b08-a4e7-a89939fb4f7c" providerId="AD" clId="Web-{7F60C123-A315-8EA2-6A8E-5D4F3AA43FCF}" dt="2026-01-14T18:51:21.571" v="12"/>
          <ac:picMkLst>
            <pc:docMk/>
            <pc:sldMk cId="595454347" sldId="278"/>
            <ac:picMk id="10" creationId="{AE881C49-3A94-00F7-69B7-C1241C6E8FE2}"/>
          </ac:picMkLst>
        </pc:picChg>
      </pc:sldChg>
      <pc:sldChg chg="addSp delSp">
        <pc:chgData name="Meagan Potter" userId="S::meaganp@cwf-fcf.org::ea55e8b3-1c66-4b08-a4e7-a89939fb4f7c" providerId="AD" clId="Web-{7F60C123-A315-8EA2-6A8E-5D4F3AA43FCF}" dt="2026-01-14T19:00:03.144" v="154"/>
        <pc:sldMkLst>
          <pc:docMk/>
          <pc:sldMk cId="1802546072" sldId="280"/>
        </pc:sldMkLst>
        <pc:spChg chg="add del">
          <ac:chgData name="Meagan Potter" userId="S::meaganp@cwf-fcf.org::ea55e8b3-1c66-4b08-a4e7-a89939fb4f7c" providerId="AD" clId="Web-{7F60C123-A315-8EA2-6A8E-5D4F3AA43FCF}" dt="2026-01-14T18:59:51.081" v="150"/>
          <ac:spMkLst>
            <pc:docMk/>
            <pc:sldMk cId="1802546072" sldId="280"/>
            <ac:spMk id="29" creationId="{34CE8669-3224-5452-1B03-24678B727700}"/>
          </ac:spMkLst>
        </pc:spChg>
        <pc:spChg chg="add del">
          <ac:chgData name="Meagan Potter" userId="S::meaganp@cwf-fcf.org::ea55e8b3-1c66-4b08-a4e7-a89939fb4f7c" providerId="AD" clId="Web-{7F60C123-A315-8EA2-6A8E-5D4F3AA43FCF}" dt="2026-01-14T18:59:51.081" v="149"/>
          <ac:spMkLst>
            <pc:docMk/>
            <pc:sldMk cId="1802546072" sldId="280"/>
            <ac:spMk id="31" creationId="{EFE543D8-860D-C7E1-D6DA-4B8DD9F3270D}"/>
          </ac:spMkLst>
        </pc:spChg>
        <pc:spChg chg="add">
          <ac:chgData name="Meagan Potter" userId="S::meaganp@cwf-fcf.org::ea55e8b3-1c66-4b08-a4e7-a89939fb4f7c" providerId="AD" clId="Web-{7F60C123-A315-8EA2-6A8E-5D4F3AA43FCF}" dt="2026-01-14T19:00:03.114" v="153"/>
          <ac:spMkLst>
            <pc:docMk/>
            <pc:sldMk cId="1802546072" sldId="280"/>
            <ac:spMk id="38" creationId="{A496EA1D-C540-6789-61C3-001F00B777F3}"/>
          </ac:spMkLst>
        </pc:spChg>
        <pc:spChg chg="add">
          <ac:chgData name="Meagan Potter" userId="S::meaganp@cwf-fcf.org::ea55e8b3-1c66-4b08-a4e7-a89939fb4f7c" providerId="AD" clId="Web-{7F60C123-A315-8EA2-6A8E-5D4F3AA43FCF}" dt="2026-01-14T19:00:03.144" v="154"/>
          <ac:spMkLst>
            <pc:docMk/>
            <pc:sldMk cId="1802546072" sldId="280"/>
            <ac:spMk id="40" creationId="{93826E06-4C51-4530-5B4D-0BCDBD576FC6}"/>
          </ac:spMkLst>
        </pc:spChg>
        <pc:grpChg chg="add del">
          <ac:chgData name="Meagan Potter" userId="S::meaganp@cwf-fcf.org::ea55e8b3-1c66-4b08-a4e7-a89939fb4f7c" providerId="AD" clId="Web-{7F60C123-A315-8EA2-6A8E-5D4F3AA43FCF}" dt="2026-01-14T18:59:51.081" v="151"/>
          <ac:grpSpMkLst>
            <pc:docMk/>
            <pc:sldMk cId="1802546072" sldId="280"/>
            <ac:grpSpMk id="27" creationId="{38D143C4-973D-1853-6A11-C1ACD166D808}"/>
          </ac:grpSpMkLst>
        </pc:grpChg>
        <pc:grpChg chg="add">
          <ac:chgData name="Meagan Potter" userId="S::meaganp@cwf-fcf.org::ea55e8b3-1c66-4b08-a4e7-a89939fb4f7c" providerId="AD" clId="Web-{7F60C123-A315-8EA2-6A8E-5D4F3AA43FCF}" dt="2026-01-14T19:00:03.066" v="152"/>
          <ac:grpSpMkLst>
            <pc:docMk/>
            <pc:sldMk cId="1802546072" sldId="280"/>
            <ac:grpSpMk id="36" creationId="{4ABD0F1B-7978-2059-8314-CB281939FAE6}"/>
          </ac:grpSpMkLst>
        </pc:grpChg>
        <pc:picChg chg="del">
          <ac:chgData name="Meagan Potter" userId="S::meaganp@cwf-fcf.org::ea55e8b3-1c66-4b08-a4e7-a89939fb4f7c" providerId="AD" clId="Web-{7F60C123-A315-8EA2-6A8E-5D4F3AA43FCF}" dt="2026-01-14T18:51:29.196" v="13"/>
          <ac:picMkLst>
            <pc:docMk/>
            <pc:sldMk cId="1802546072" sldId="280"/>
            <ac:picMk id="7" creationId="{98D305E8-7D6A-40D8-B885-356282026784}"/>
          </ac:picMkLst>
        </pc:picChg>
        <pc:picChg chg="add">
          <ac:chgData name="Meagan Potter" userId="S::meaganp@cwf-fcf.org::ea55e8b3-1c66-4b08-a4e7-a89939fb4f7c" providerId="AD" clId="Web-{7F60C123-A315-8EA2-6A8E-5D4F3AA43FCF}" dt="2026-01-14T18:51:29.883" v="14"/>
          <ac:picMkLst>
            <pc:docMk/>
            <pc:sldMk cId="1802546072" sldId="280"/>
            <ac:picMk id="11" creationId="{93258C6A-733E-DE81-85DF-C587F95E65A0}"/>
          </ac:picMkLst>
        </pc:picChg>
      </pc:sldChg>
      <pc:sldChg chg="addSp delSp">
        <pc:chgData name="Meagan Potter" userId="S::meaganp@cwf-fcf.org::ea55e8b3-1c66-4b08-a4e7-a89939fb4f7c" providerId="AD" clId="Web-{7F60C123-A315-8EA2-6A8E-5D4F3AA43FCF}" dt="2026-01-14T19:00:11.550" v="157"/>
        <pc:sldMkLst>
          <pc:docMk/>
          <pc:sldMk cId="723692487" sldId="281"/>
        </pc:sldMkLst>
        <pc:spChg chg="add">
          <ac:chgData name="Meagan Potter" userId="S::meaganp@cwf-fcf.org::ea55e8b3-1c66-4b08-a4e7-a89939fb4f7c" providerId="AD" clId="Web-{7F60C123-A315-8EA2-6A8E-5D4F3AA43FCF}" dt="2026-01-14T19:00:11.519" v="156"/>
          <ac:spMkLst>
            <pc:docMk/>
            <pc:sldMk cId="723692487" sldId="281"/>
            <ac:spMk id="20" creationId="{B17BBE64-2532-F283-F4C3-6D8FFD1AF1F9}"/>
          </ac:spMkLst>
        </pc:spChg>
        <pc:spChg chg="add">
          <ac:chgData name="Meagan Potter" userId="S::meaganp@cwf-fcf.org::ea55e8b3-1c66-4b08-a4e7-a89939fb4f7c" providerId="AD" clId="Web-{7F60C123-A315-8EA2-6A8E-5D4F3AA43FCF}" dt="2026-01-14T19:00:11.550" v="157"/>
          <ac:spMkLst>
            <pc:docMk/>
            <pc:sldMk cId="723692487" sldId="281"/>
            <ac:spMk id="25" creationId="{C8A19E99-8B44-E355-68C6-D1C83D721D02}"/>
          </ac:spMkLst>
        </pc:spChg>
        <pc:grpChg chg="add">
          <ac:chgData name="Meagan Potter" userId="S::meaganp@cwf-fcf.org::ea55e8b3-1c66-4b08-a4e7-a89939fb4f7c" providerId="AD" clId="Web-{7F60C123-A315-8EA2-6A8E-5D4F3AA43FCF}" dt="2026-01-14T19:00:11.503" v="155"/>
          <ac:grpSpMkLst>
            <pc:docMk/>
            <pc:sldMk cId="723692487" sldId="281"/>
            <ac:grpSpMk id="17" creationId="{5CDE61E0-E346-AECF-08A0-0F0DD4CD8D4E}"/>
          </ac:grpSpMkLst>
        </pc:grpChg>
        <pc:picChg chg="add">
          <ac:chgData name="Meagan Potter" userId="S::meaganp@cwf-fcf.org::ea55e8b3-1c66-4b08-a4e7-a89939fb4f7c" providerId="AD" clId="Web-{7F60C123-A315-8EA2-6A8E-5D4F3AA43FCF}" dt="2026-01-14T18:51:35.649" v="16"/>
          <ac:picMkLst>
            <pc:docMk/>
            <pc:sldMk cId="723692487" sldId="281"/>
            <ac:picMk id="5" creationId="{8205F086-9FF9-7BBA-DEB3-2723A4946207}"/>
          </ac:picMkLst>
        </pc:picChg>
        <pc:picChg chg="del">
          <ac:chgData name="Meagan Potter" userId="S::meaganp@cwf-fcf.org::ea55e8b3-1c66-4b08-a4e7-a89939fb4f7c" providerId="AD" clId="Web-{7F60C123-A315-8EA2-6A8E-5D4F3AA43FCF}" dt="2026-01-14T18:51:33.821" v="15"/>
          <ac:picMkLst>
            <pc:docMk/>
            <pc:sldMk cId="723692487" sldId="281"/>
            <ac:picMk id="7" creationId="{D304B9E2-8B0D-220E-BC07-49C7564AA5AB}"/>
          </ac:picMkLst>
        </pc:picChg>
      </pc:sldChg>
      <pc:sldChg chg="addSp delSp">
        <pc:chgData name="Meagan Potter" userId="S::meaganp@cwf-fcf.org::ea55e8b3-1c66-4b08-a4e7-a89939fb4f7c" providerId="AD" clId="Web-{7F60C123-A315-8EA2-6A8E-5D4F3AA43FCF}" dt="2026-01-14T18:51:48.133" v="20"/>
        <pc:sldMkLst>
          <pc:docMk/>
          <pc:sldMk cId="778290540" sldId="282"/>
        </pc:sldMkLst>
        <pc:picChg chg="add">
          <ac:chgData name="Meagan Potter" userId="S::meaganp@cwf-fcf.org::ea55e8b3-1c66-4b08-a4e7-a89939fb4f7c" providerId="AD" clId="Web-{7F60C123-A315-8EA2-6A8E-5D4F3AA43FCF}" dt="2026-01-14T18:51:48.133" v="20"/>
          <ac:picMkLst>
            <pc:docMk/>
            <pc:sldMk cId="778290540" sldId="282"/>
            <ac:picMk id="5" creationId="{8E537D10-B13A-4100-011A-F6E83AB8E9C3}"/>
          </ac:picMkLst>
        </pc:picChg>
        <pc:picChg chg="del">
          <ac:chgData name="Meagan Potter" userId="S::meaganp@cwf-fcf.org::ea55e8b3-1c66-4b08-a4e7-a89939fb4f7c" providerId="AD" clId="Web-{7F60C123-A315-8EA2-6A8E-5D4F3AA43FCF}" dt="2026-01-14T18:51:47.446" v="19"/>
          <ac:picMkLst>
            <pc:docMk/>
            <pc:sldMk cId="778290540" sldId="282"/>
            <ac:picMk id="7" creationId="{6D50CC14-BC1D-4243-61FF-7F27D56ACC29}"/>
          </ac:picMkLst>
        </pc:picChg>
      </pc:sldChg>
      <pc:sldChg chg="addSp delSp">
        <pc:chgData name="Meagan Potter" userId="S::meaganp@cwf-fcf.org::ea55e8b3-1c66-4b08-a4e7-a89939fb4f7c" providerId="AD" clId="Web-{7F60C123-A315-8EA2-6A8E-5D4F3AA43FCF}" dt="2026-01-14T18:51:53.102" v="22"/>
        <pc:sldMkLst>
          <pc:docMk/>
          <pc:sldMk cId="2265988023" sldId="283"/>
        </pc:sldMkLst>
        <pc:picChg chg="add">
          <ac:chgData name="Meagan Potter" userId="S::meaganp@cwf-fcf.org::ea55e8b3-1c66-4b08-a4e7-a89939fb4f7c" providerId="AD" clId="Web-{7F60C123-A315-8EA2-6A8E-5D4F3AA43FCF}" dt="2026-01-14T18:51:53.102" v="22"/>
          <ac:picMkLst>
            <pc:docMk/>
            <pc:sldMk cId="2265988023" sldId="283"/>
            <ac:picMk id="3" creationId="{9F16FD6C-9859-DD45-7BFE-023BA37720AC}"/>
          </ac:picMkLst>
        </pc:picChg>
        <pc:picChg chg="del">
          <ac:chgData name="Meagan Potter" userId="S::meaganp@cwf-fcf.org::ea55e8b3-1c66-4b08-a4e7-a89939fb4f7c" providerId="AD" clId="Web-{7F60C123-A315-8EA2-6A8E-5D4F3AA43FCF}" dt="2026-01-14T18:51:52.383" v="21"/>
          <ac:picMkLst>
            <pc:docMk/>
            <pc:sldMk cId="2265988023" sldId="283"/>
            <ac:picMk id="7" creationId="{76BFAFB0-B31A-7BBB-760E-ECEF0EC1352C}"/>
          </ac:picMkLst>
        </pc:picChg>
      </pc:sldChg>
      <pc:sldChg chg="addSp delSp">
        <pc:chgData name="Meagan Potter" userId="S::meaganp@cwf-fcf.org::ea55e8b3-1c66-4b08-a4e7-a89939fb4f7c" providerId="AD" clId="Web-{7F60C123-A315-8EA2-6A8E-5D4F3AA43FCF}" dt="2026-01-14T18:51:57.430" v="24"/>
        <pc:sldMkLst>
          <pc:docMk/>
          <pc:sldMk cId="4083378078" sldId="284"/>
        </pc:sldMkLst>
        <pc:picChg chg="del">
          <ac:chgData name="Meagan Potter" userId="S::meaganp@cwf-fcf.org::ea55e8b3-1c66-4b08-a4e7-a89939fb4f7c" providerId="AD" clId="Web-{7F60C123-A315-8EA2-6A8E-5D4F3AA43FCF}" dt="2026-01-14T18:51:56.743" v="23"/>
          <ac:picMkLst>
            <pc:docMk/>
            <pc:sldMk cId="4083378078" sldId="284"/>
            <ac:picMk id="7" creationId="{6EF5310B-61D1-45A8-FF1E-49C37680DAF4}"/>
          </ac:picMkLst>
        </pc:picChg>
        <pc:picChg chg="add">
          <ac:chgData name="Meagan Potter" userId="S::meaganp@cwf-fcf.org::ea55e8b3-1c66-4b08-a4e7-a89939fb4f7c" providerId="AD" clId="Web-{7F60C123-A315-8EA2-6A8E-5D4F3AA43FCF}" dt="2026-01-14T18:51:57.430" v="24"/>
          <ac:picMkLst>
            <pc:docMk/>
            <pc:sldMk cId="4083378078" sldId="284"/>
            <ac:picMk id="9" creationId="{05CDFA23-B0B4-D073-417E-20AB757EF2CD}"/>
          </ac:picMkLst>
        </pc:picChg>
      </pc:sldChg>
      <pc:sldChg chg="addSp delSp">
        <pc:chgData name="Meagan Potter" userId="S::meaganp@cwf-fcf.org::ea55e8b3-1c66-4b08-a4e7-a89939fb4f7c" providerId="AD" clId="Web-{7F60C123-A315-8EA2-6A8E-5D4F3AA43FCF}" dt="2026-01-14T18:52:01.915" v="26"/>
        <pc:sldMkLst>
          <pc:docMk/>
          <pc:sldMk cId="3434026716" sldId="285"/>
        </pc:sldMkLst>
        <pc:picChg chg="add">
          <ac:chgData name="Meagan Potter" userId="S::meaganp@cwf-fcf.org::ea55e8b3-1c66-4b08-a4e7-a89939fb4f7c" providerId="AD" clId="Web-{7F60C123-A315-8EA2-6A8E-5D4F3AA43FCF}" dt="2026-01-14T18:52:01.915" v="26"/>
          <ac:picMkLst>
            <pc:docMk/>
            <pc:sldMk cId="3434026716" sldId="285"/>
            <ac:picMk id="5" creationId="{6EB1DCC5-9549-7F56-E5C8-A8C0617AC789}"/>
          </ac:picMkLst>
        </pc:picChg>
        <pc:picChg chg="del">
          <ac:chgData name="Meagan Potter" userId="S::meaganp@cwf-fcf.org::ea55e8b3-1c66-4b08-a4e7-a89939fb4f7c" providerId="AD" clId="Web-{7F60C123-A315-8EA2-6A8E-5D4F3AA43FCF}" dt="2026-01-14T18:52:01.258" v="25"/>
          <ac:picMkLst>
            <pc:docMk/>
            <pc:sldMk cId="3434026716" sldId="285"/>
            <ac:picMk id="7" creationId="{A038E8F4-4DF5-A61A-E202-36D9F9B1431B}"/>
          </ac:picMkLst>
        </pc:picChg>
      </pc:sldChg>
      <pc:sldChg chg="addSp delSp">
        <pc:chgData name="Meagan Potter" userId="S::meaganp@cwf-fcf.org::ea55e8b3-1c66-4b08-a4e7-a89939fb4f7c" providerId="AD" clId="Web-{7F60C123-A315-8EA2-6A8E-5D4F3AA43FCF}" dt="2026-01-14T18:52:06.634" v="28"/>
        <pc:sldMkLst>
          <pc:docMk/>
          <pc:sldMk cId="522299104" sldId="286"/>
        </pc:sldMkLst>
        <pc:picChg chg="add">
          <ac:chgData name="Meagan Potter" userId="S::meaganp@cwf-fcf.org::ea55e8b3-1c66-4b08-a4e7-a89939fb4f7c" providerId="AD" clId="Web-{7F60C123-A315-8EA2-6A8E-5D4F3AA43FCF}" dt="2026-01-14T18:52:06.634" v="28"/>
          <ac:picMkLst>
            <pc:docMk/>
            <pc:sldMk cId="522299104" sldId="286"/>
            <ac:picMk id="5" creationId="{053F3790-9DEB-B7BD-ACD6-0534D6EA314C}"/>
          </ac:picMkLst>
        </pc:picChg>
        <pc:picChg chg="del">
          <ac:chgData name="Meagan Potter" userId="S::meaganp@cwf-fcf.org::ea55e8b3-1c66-4b08-a4e7-a89939fb4f7c" providerId="AD" clId="Web-{7F60C123-A315-8EA2-6A8E-5D4F3AA43FCF}" dt="2026-01-14T18:52:05.977" v="27"/>
          <ac:picMkLst>
            <pc:docMk/>
            <pc:sldMk cId="522299104" sldId="286"/>
            <ac:picMk id="7" creationId="{8FB8C03E-1B52-2DD4-98A9-F51536ED020E}"/>
          </ac:picMkLst>
        </pc:picChg>
      </pc:sldChg>
      <pc:sldChg chg="addSp delSp">
        <pc:chgData name="Meagan Potter" userId="S::meaganp@cwf-fcf.org::ea55e8b3-1c66-4b08-a4e7-a89939fb4f7c" providerId="AD" clId="Web-{7F60C123-A315-8EA2-6A8E-5D4F3AA43FCF}" dt="2026-01-14T18:52:11.259" v="30"/>
        <pc:sldMkLst>
          <pc:docMk/>
          <pc:sldMk cId="2372196831" sldId="287"/>
        </pc:sldMkLst>
        <pc:picChg chg="add">
          <ac:chgData name="Meagan Potter" userId="S::meaganp@cwf-fcf.org::ea55e8b3-1c66-4b08-a4e7-a89939fb4f7c" providerId="AD" clId="Web-{7F60C123-A315-8EA2-6A8E-5D4F3AA43FCF}" dt="2026-01-14T18:52:11.259" v="30"/>
          <ac:picMkLst>
            <pc:docMk/>
            <pc:sldMk cId="2372196831" sldId="287"/>
            <ac:picMk id="4" creationId="{DB5BECA3-6EF3-553A-2381-C7A6517BAAF7}"/>
          </ac:picMkLst>
        </pc:picChg>
        <pc:picChg chg="del">
          <ac:chgData name="Meagan Potter" userId="S::meaganp@cwf-fcf.org::ea55e8b3-1c66-4b08-a4e7-a89939fb4f7c" providerId="AD" clId="Web-{7F60C123-A315-8EA2-6A8E-5D4F3AA43FCF}" dt="2026-01-14T18:52:10.087" v="29"/>
          <ac:picMkLst>
            <pc:docMk/>
            <pc:sldMk cId="2372196831" sldId="287"/>
            <ac:picMk id="7" creationId="{3EE7258C-F4FA-1F22-533F-ABB23796CD25}"/>
          </ac:picMkLst>
        </pc:picChg>
      </pc:sldChg>
      <pc:sldChg chg="addSp delSp">
        <pc:chgData name="Meagan Potter" userId="S::meaganp@cwf-fcf.org::ea55e8b3-1c66-4b08-a4e7-a89939fb4f7c" providerId="AD" clId="Web-{7F60C123-A315-8EA2-6A8E-5D4F3AA43FCF}" dt="2026-01-14T18:52:15.759" v="32"/>
        <pc:sldMkLst>
          <pc:docMk/>
          <pc:sldMk cId="1652390409" sldId="288"/>
        </pc:sldMkLst>
        <pc:picChg chg="add">
          <ac:chgData name="Meagan Potter" userId="S::meaganp@cwf-fcf.org::ea55e8b3-1c66-4b08-a4e7-a89939fb4f7c" providerId="AD" clId="Web-{7F60C123-A315-8EA2-6A8E-5D4F3AA43FCF}" dt="2026-01-14T18:52:15.759" v="32"/>
          <ac:picMkLst>
            <pc:docMk/>
            <pc:sldMk cId="1652390409" sldId="288"/>
            <ac:picMk id="5" creationId="{043F4ECA-2A6B-9A43-B85B-1F24D4A751DC}"/>
          </ac:picMkLst>
        </pc:picChg>
        <pc:picChg chg="del">
          <ac:chgData name="Meagan Potter" userId="S::meaganp@cwf-fcf.org::ea55e8b3-1c66-4b08-a4e7-a89939fb4f7c" providerId="AD" clId="Web-{7F60C123-A315-8EA2-6A8E-5D4F3AA43FCF}" dt="2026-01-14T18:52:15.212" v="31"/>
          <ac:picMkLst>
            <pc:docMk/>
            <pc:sldMk cId="1652390409" sldId="288"/>
            <ac:picMk id="7" creationId="{E01389A9-BD2A-00D5-88AA-BFDAF0F95E9A}"/>
          </ac:picMkLst>
        </pc:picChg>
      </pc:sldChg>
      <pc:sldChg chg="addSp delSp">
        <pc:chgData name="Meagan Potter" userId="S::meaganp@cwf-fcf.org::ea55e8b3-1c66-4b08-a4e7-a89939fb4f7c" providerId="AD" clId="Web-{7F60C123-A315-8EA2-6A8E-5D4F3AA43FCF}" dt="2026-01-14T18:52:19.994" v="34"/>
        <pc:sldMkLst>
          <pc:docMk/>
          <pc:sldMk cId="2171866302" sldId="289"/>
        </pc:sldMkLst>
        <pc:picChg chg="del">
          <ac:chgData name="Meagan Potter" userId="S::meaganp@cwf-fcf.org::ea55e8b3-1c66-4b08-a4e7-a89939fb4f7c" providerId="AD" clId="Web-{7F60C123-A315-8EA2-6A8E-5D4F3AA43FCF}" dt="2026-01-14T18:52:19.416" v="33"/>
          <ac:picMkLst>
            <pc:docMk/>
            <pc:sldMk cId="2171866302" sldId="289"/>
            <ac:picMk id="7" creationId="{BCE516AC-47D7-856E-E8D2-E6D137293F0A}"/>
          </ac:picMkLst>
        </pc:picChg>
        <pc:picChg chg="add">
          <ac:chgData name="Meagan Potter" userId="S::meaganp@cwf-fcf.org::ea55e8b3-1c66-4b08-a4e7-a89939fb4f7c" providerId="AD" clId="Web-{7F60C123-A315-8EA2-6A8E-5D4F3AA43FCF}" dt="2026-01-14T18:52:19.994" v="34"/>
          <ac:picMkLst>
            <pc:docMk/>
            <pc:sldMk cId="2171866302" sldId="289"/>
            <ac:picMk id="9" creationId="{B91EBF67-9BD1-657F-1C72-302762564F24}"/>
          </ac:picMkLst>
        </pc:picChg>
      </pc:sldChg>
      <pc:sldChg chg="addSp delSp">
        <pc:chgData name="Meagan Potter" userId="S::meaganp@cwf-fcf.org::ea55e8b3-1c66-4b08-a4e7-a89939fb4f7c" providerId="AD" clId="Web-{7F60C123-A315-8EA2-6A8E-5D4F3AA43FCF}" dt="2026-01-14T18:52:24.744" v="36"/>
        <pc:sldMkLst>
          <pc:docMk/>
          <pc:sldMk cId="2295946260" sldId="290"/>
        </pc:sldMkLst>
        <pc:picChg chg="add">
          <ac:chgData name="Meagan Potter" userId="S::meaganp@cwf-fcf.org::ea55e8b3-1c66-4b08-a4e7-a89939fb4f7c" providerId="AD" clId="Web-{7F60C123-A315-8EA2-6A8E-5D4F3AA43FCF}" dt="2026-01-14T18:52:24.744" v="36"/>
          <ac:picMkLst>
            <pc:docMk/>
            <pc:sldMk cId="2295946260" sldId="290"/>
            <ac:picMk id="5" creationId="{275E99F5-ADCD-827B-E6D1-2ED07201E8DF}"/>
          </ac:picMkLst>
        </pc:picChg>
        <pc:picChg chg="del">
          <ac:chgData name="Meagan Potter" userId="S::meaganp@cwf-fcf.org::ea55e8b3-1c66-4b08-a4e7-a89939fb4f7c" providerId="AD" clId="Web-{7F60C123-A315-8EA2-6A8E-5D4F3AA43FCF}" dt="2026-01-14T18:52:24.026" v="35"/>
          <ac:picMkLst>
            <pc:docMk/>
            <pc:sldMk cId="2295946260" sldId="290"/>
            <ac:picMk id="7" creationId="{52FFCAAF-48CC-488D-7241-853449120F06}"/>
          </ac:picMkLst>
        </pc:picChg>
      </pc:sldChg>
      <pc:sldChg chg="addSp delSp">
        <pc:chgData name="Meagan Potter" userId="S::meaganp@cwf-fcf.org::ea55e8b3-1c66-4b08-a4e7-a89939fb4f7c" providerId="AD" clId="Web-{7F60C123-A315-8EA2-6A8E-5D4F3AA43FCF}" dt="2026-01-14T18:52:28.838" v="38"/>
        <pc:sldMkLst>
          <pc:docMk/>
          <pc:sldMk cId="55556028" sldId="291"/>
        </pc:sldMkLst>
        <pc:picChg chg="del">
          <ac:chgData name="Meagan Potter" userId="S::meaganp@cwf-fcf.org::ea55e8b3-1c66-4b08-a4e7-a89939fb4f7c" providerId="AD" clId="Web-{7F60C123-A315-8EA2-6A8E-5D4F3AA43FCF}" dt="2026-01-14T18:52:28.370" v="37"/>
          <ac:picMkLst>
            <pc:docMk/>
            <pc:sldMk cId="55556028" sldId="291"/>
            <ac:picMk id="7" creationId="{426A06DC-C5F7-FF66-0811-6BC1DB249C94}"/>
          </ac:picMkLst>
        </pc:picChg>
        <pc:picChg chg="add">
          <ac:chgData name="Meagan Potter" userId="S::meaganp@cwf-fcf.org::ea55e8b3-1c66-4b08-a4e7-a89939fb4f7c" providerId="AD" clId="Web-{7F60C123-A315-8EA2-6A8E-5D4F3AA43FCF}" dt="2026-01-14T18:52:28.838" v="38"/>
          <ac:picMkLst>
            <pc:docMk/>
            <pc:sldMk cId="55556028" sldId="291"/>
            <ac:picMk id="8" creationId="{5839E678-83C7-CB2F-4BB4-0F0691384B3E}"/>
          </ac:picMkLst>
        </pc:picChg>
      </pc:sldChg>
      <pc:sldChg chg="addSp delSp">
        <pc:chgData name="Meagan Potter" userId="S::meaganp@cwf-fcf.org::ea55e8b3-1c66-4b08-a4e7-a89939fb4f7c" providerId="AD" clId="Web-{7F60C123-A315-8EA2-6A8E-5D4F3AA43FCF}" dt="2026-01-14T18:52:33.385" v="40"/>
        <pc:sldMkLst>
          <pc:docMk/>
          <pc:sldMk cId="2473545351" sldId="292"/>
        </pc:sldMkLst>
        <pc:picChg chg="del">
          <ac:chgData name="Meagan Potter" userId="S::meaganp@cwf-fcf.org::ea55e8b3-1c66-4b08-a4e7-a89939fb4f7c" providerId="AD" clId="Web-{7F60C123-A315-8EA2-6A8E-5D4F3AA43FCF}" dt="2026-01-14T18:52:32.635" v="39"/>
          <ac:picMkLst>
            <pc:docMk/>
            <pc:sldMk cId="2473545351" sldId="292"/>
            <ac:picMk id="7" creationId="{29685402-7C67-8A04-9930-8EB270A2F117}"/>
          </ac:picMkLst>
        </pc:picChg>
        <pc:picChg chg="add">
          <ac:chgData name="Meagan Potter" userId="S::meaganp@cwf-fcf.org::ea55e8b3-1c66-4b08-a4e7-a89939fb4f7c" providerId="AD" clId="Web-{7F60C123-A315-8EA2-6A8E-5D4F3AA43FCF}" dt="2026-01-14T18:52:33.385" v="40"/>
          <ac:picMkLst>
            <pc:docMk/>
            <pc:sldMk cId="2473545351" sldId="292"/>
            <ac:picMk id="24" creationId="{FE3470D9-B856-AF13-12FB-177E884E2BD3}"/>
          </ac:picMkLst>
        </pc:picChg>
      </pc:sldChg>
      <pc:sldChg chg="addSp delSp">
        <pc:chgData name="Meagan Potter" userId="S::meaganp@cwf-fcf.org::ea55e8b3-1c66-4b08-a4e7-a89939fb4f7c" providerId="AD" clId="Web-{7F60C123-A315-8EA2-6A8E-5D4F3AA43FCF}" dt="2026-01-14T18:52:38.011" v="42"/>
        <pc:sldMkLst>
          <pc:docMk/>
          <pc:sldMk cId="1727153332" sldId="293"/>
        </pc:sldMkLst>
        <pc:picChg chg="add">
          <ac:chgData name="Meagan Potter" userId="S::meaganp@cwf-fcf.org::ea55e8b3-1c66-4b08-a4e7-a89939fb4f7c" providerId="AD" clId="Web-{7F60C123-A315-8EA2-6A8E-5D4F3AA43FCF}" dt="2026-01-14T18:52:38.011" v="42"/>
          <ac:picMkLst>
            <pc:docMk/>
            <pc:sldMk cId="1727153332" sldId="293"/>
            <ac:picMk id="4" creationId="{77DDDBAF-35DA-811A-5875-EEBB8EB241D1}"/>
          </ac:picMkLst>
        </pc:picChg>
        <pc:picChg chg="del">
          <ac:chgData name="Meagan Potter" userId="S::meaganp@cwf-fcf.org::ea55e8b3-1c66-4b08-a4e7-a89939fb4f7c" providerId="AD" clId="Web-{7F60C123-A315-8EA2-6A8E-5D4F3AA43FCF}" dt="2026-01-14T18:52:37.183" v="41"/>
          <ac:picMkLst>
            <pc:docMk/>
            <pc:sldMk cId="1727153332" sldId="293"/>
            <ac:picMk id="7" creationId="{48699002-8999-C4B8-5F20-08C6619B9FAC}"/>
          </ac:picMkLst>
        </pc:picChg>
      </pc:sldChg>
      <pc:sldChg chg="del">
        <pc:chgData name="Meagan Potter" userId="S::meaganp@cwf-fcf.org::ea55e8b3-1c66-4b08-a4e7-a89939fb4f7c" providerId="AD" clId="Web-{7F60C123-A315-8EA2-6A8E-5D4F3AA43FCF}" dt="2026-01-14T18:49:57.836" v="0"/>
        <pc:sldMkLst>
          <pc:docMk/>
          <pc:sldMk cId="3311996684" sldId="294"/>
        </pc:sldMkLst>
      </pc:sldChg>
      <pc:sldChg chg="del">
        <pc:chgData name="Meagan Potter" userId="S::meaganp@cwf-fcf.org::ea55e8b3-1c66-4b08-a4e7-a89939fb4f7c" providerId="AD" clId="Web-{7F60C123-A315-8EA2-6A8E-5D4F3AA43FCF}" dt="2026-01-14T18:50:01.664" v="1"/>
        <pc:sldMkLst>
          <pc:docMk/>
          <pc:sldMk cId="1295518197" sldId="296"/>
        </pc:sldMkLst>
      </pc:sldChg>
      <pc:sldChg chg="del">
        <pc:chgData name="Meagan Potter" userId="S::meaganp@cwf-fcf.org::ea55e8b3-1c66-4b08-a4e7-a89939fb4f7c" providerId="AD" clId="Web-{7F60C123-A315-8EA2-6A8E-5D4F3AA43FCF}" dt="2026-01-14T18:50:02.227" v="2"/>
        <pc:sldMkLst>
          <pc:docMk/>
          <pc:sldMk cId="3105759999" sldId="297"/>
        </pc:sldMkLst>
      </pc:sldChg>
      <pc:sldChg chg="del">
        <pc:chgData name="Meagan Potter" userId="S::meaganp@cwf-fcf.org::ea55e8b3-1c66-4b08-a4e7-a89939fb4f7c" providerId="AD" clId="Web-{7F60C123-A315-8EA2-6A8E-5D4F3AA43FCF}" dt="2026-01-14T18:50:03.508" v="3"/>
        <pc:sldMkLst>
          <pc:docMk/>
          <pc:sldMk cId="1358976332" sldId="298"/>
        </pc:sldMkLst>
      </pc:sldChg>
      <pc:sldChg chg="del">
        <pc:chgData name="Meagan Potter" userId="S::meaganp@cwf-fcf.org::ea55e8b3-1c66-4b08-a4e7-a89939fb4f7c" providerId="AD" clId="Web-{7F60C123-A315-8EA2-6A8E-5D4F3AA43FCF}" dt="2026-01-14T18:50:03.883" v="4"/>
        <pc:sldMkLst>
          <pc:docMk/>
          <pc:sldMk cId="340238504" sldId="299"/>
        </pc:sldMkLst>
      </pc:sldChg>
      <pc:sldChg chg="del">
        <pc:chgData name="Meagan Potter" userId="S::meaganp@cwf-fcf.org::ea55e8b3-1c66-4b08-a4e7-a89939fb4f7c" providerId="AD" clId="Web-{7F60C123-A315-8EA2-6A8E-5D4F3AA43FCF}" dt="2026-01-14T18:50:04.930" v="5"/>
        <pc:sldMkLst>
          <pc:docMk/>
          <pc:sldMk cId="174558407" sldId="300"/>
        </pc:sldMkLst>
      </pc:sldChg>
      <pc:sldChg chg="addSp delSp">
        <pc:chgData name="Meagan Potter" userId="S::meaganp@cwf-fcf.org::ea55e8b3-1c66-4b08-a4e7-a89939fb4f7c" providerId="AD" clId="Web-{7F60C123-A315-8EA2-6A8E-5D4F3AA43FCF}" dt="2026-01-14T18:51:41.977" v="18"/>
        <pc:sldMkLst>
          <pc:docMk/>
          <pc:sldMk cId="1162296862" sldId="301"/>
        </pc:sldMkLst>
        <pc:picChg chg="del">
          <ac:chgData name="Meagan Potter" userId="S::meaganp@cwf-fcf.org::ea55e8b3-1c66-4b08-a4e7-a89939fb4f7c" providerId="AD" clId="Web-{7F60C123-A315-8EA2-6A8E-5D4F3AA43FCF}" dt="2026-01-14T18:51:41.243" v="17"/>
          <ac:picMkLst>
            <pc:docMk/>
            <pc:sldMk cId="1162296862" sldId="301"/>
            <ac:picMk id="7" creationId="{51EC41DF-F50C-0E56-8863-E4524E007416}"/>
          </ac:picMkLst>
        </pc:picChg>
        <pc:picChg chg="add">
          <ac:chgData name="Meagan Potter" userId="S::meaganp@cwf-fcf.org::ea55e8b3-1c66-4b08-a4e7-a89939fb4f7c" providerId="AD" clId="Web-{7F60C123-A315-8EA2-6A8E-5D4F3AA43FCF}" dt="2026-01-14T18:51:41.977" v="18"/>
          <ac:picMkLst>
            <pc:docMk/>
            <pc:sldMk cId="1162296862" sldId="301"/>
            <ac:picMk id="8" creationId="{8B7130A9-F5AB-27DF-C27B-A6787F2A932D}"/>
          </ac:picMkLst>
        </pc:picChg>
      </pc:sldChg>
      <pc:sldChg chg="del">
        <pc:chgData name="Meagan Potter" userId="S::meaganp@cwf-fcf.org::ea55e8b3-1c66-4b08-a4e7-a89939fb4f7c" providerId="AD" clId="Web-{7F60C123-A315-8EA2-6A8E-5D4F3AA43FCF}" dt="2026-01-14T18:50:06.430" v="6"/>
        <pc:sldMkLst>
          <pc:docMk/>
          <pc:sldMk cId="3233012632" sldId="302"/>
        </pc:sldMkLst>
      </pc:sldChg>
    </pc:docChg>
  </pc:docChgLst>
  <pc:docChgLst>
    <pc:chgData name="Meagan Potter" userId="S::meaganp@cwf-fcf.org::ea55e8b3-1c66-4b08-a4e7-a89939fb4f7c" providerId="AD" clId="Web-{5EF528B6-402D-79E4-8BD2-7CEB7C9407CF}"/>
    <pc:docChg chg="modSld">
      <pc:chgData name="Meagan Potter" userId="S::meaganp@cwf-fcf.org::ea55e8b3-1c66-4b08-a4e7-a89939fb4f7c" providerId="AD" clId="Web-{5EF528B6-402D-79E4-8BD2-7CEB7C9407CF}" dt="2026-01-13T16:36:58.349" v="2" actId="20577"/>
      <pc:docMkLst>
        <pc:docMk/>
      </pc:docMkLst>
      <pc:sldChg chg="modSp">
        <pc:chgData name="Meagan Potter" userId="S::meaganp@cwf-fcf.org::ea55e8b3-1c66-4b08-a4e7-a89939fb4f7c" providerId="AD" clId="Web-{5EF528B6-402D-79E4-8BD2-7CEB7C9407CF}" dt="2026-01-13T16:36:58.349" v="2" actId="20577"/>
        <pc:sldMkLst>
          <pc:docMk/>
          <pc:sldMk cId="2473545351" sldId="292"/>
        </pc:sldMkLst>
        <pc:spChg chg="mod">
          <ac:chgData name="Meagan Potter" userId="S::meaganp@cwf-fcf.org::ea55e8b3-1c66-4b08-a4e7-a89939fb4f7c" providerId="AD" clId="Web-{5EF528B6-402D-79E4-8BD2-7CEB7C9407CF}" dt="2026-01-13T16:36:58.349" v="2" actId="20577"/>
          <ac:spMkLst>
            <pc:docMk/>
            <pc:sldMk cId="2473545351" sldId="292"/>
            <ac:spMk id="10" creationId="{0C294A81-CBE7-624E-68FE-8FDA4BBF0956}"/>
          </ac:spMkLst>
        </pc:spChg>
      </pc:sldChg>
    </pc:docChg>
  </pc:docChgLst>
  <pc:docChgLst>
    <pc:chgData name="Meagan Potter" userId="S::meaganp@cwf-fcf.org::ea55e8b3-1c66-4b08-a4e7-a89939fb4f7c" providerId="AD" clId="Web-{D9F8F389-CB01-8265-9F30-D16E37845923}"/>
    <pc:docChg chg="modSld">
      <pc:chgData name="Meagan Potter" userId="S::meaganp@cwf-fcf.org::ea55e8b3-1c66-4b08-a4e7-a89939fb4f7c" providerId="AD" clId="Web-{D9F8F389-CB01-8265-9F30-D16E37845923}" dt="2026-01-14T18:47:43.082" v="504" actId="1076"/>
      <pc:docMkLst>
        <pc:docMk/>
      </pc:docMkLst>
      <pc:sldChg chg="modSp">
        <pc:chgData name="Meagan Potter" userId="S::meaganp@cwf-fcf.org::ea55e8b3-1c66-4b08-a4e7-a89939fb4f7c" providerId="AD" clId="Web-{D9F8F389-CB01-8265-9F30-D16E37845923}" dt="2026-01-14T18:22:55.546" v="57" actId="20577"/>
        <pc:sldMkLst>
          <pc:docMk/>
          <pc:sldMk cId="4083378078" sldId="284"/>
        </pc:sldMkLst>
        <pc:spChg chg="mod">
          <ac:chgData name="Meagan Potter" userId="S::meaganp@cwf-fcf.org::ea55e8b3-1c66-4b08-a4e7-a89939fb4f7c" providerId="AD" clId="Web-{D9F8F389-CB01-8265-9F30-D16E37845923}" dt="2026-01-14T18:22:55.546" v="57" actId="20577"/>
          <ac:spMkLst>
            <pc:docMk/>
            <pc:sldMk cId="4083378078" sldId="284"/>
            <ac:spMk id="8" creationId="{FFA99784-A774-DF87-A21A-263DCF91CC8C}"/>
          </ac:spMkLst>
        </pc:spChg>
        <pc:spChg chg="mod">
          <ac:chgData name="Meagan Potter" userId="S::meaganp@cwf-fcf.org::ea55e8b3-1c66-4b08-a4e7-a89939fb4f7c" providerId="AD" clId="Web-{D9F8F389-CB01-8265-9F30-D16E37845923}" dt="2026-01-14T18:19:56.935" v="11" actId="20577"/>
          <ac:spMkLst>
            <pc:docMk/>
            <pc:sldMk cId="4083378078" sldId="284"/>
            <ac:spMk id="10" creationId="{5BB02692-5122-D4E4-1430-92A7462DCEA3}"/>
          </ac:spMkLst>
        </pc:spChg>
      </pc:sldChg>
      <pc:sldChg chg="addSp delSp modSp">
        <pc:chgData name="Meagan Potter" userId="S::meaganp@cwf-fcf.org::ea55e8b3-1c66-4b08-a4e7-a89939fb4f7c" providerId="AD" clId="Web-{D9F8F389-CB01-8265-9F30-D16E37845923}" dt="2026-01-14T18:26:01.110" v="125" actId="20577"/>
        <pc:sldMkLst>
          <pc:docMk/>
          <pc:sldMk cId="3434026716" sldId="285"/>
        </pc:sldMkLst>
        <pc:spChg chg="mod">
          <ac:chgData name="Meagan Potter" userId="S::meaganp@cwf-fcf.org::ea55e8b3-1c66-4b08-a4e7-a89939fb4f7c" providerId="AD" clId="Web-{D9F8F389-CB01-8265-9F30-D16E37845923}" dt="2026-01-14T18:24:57.359" v="88" actId="20577"/>
          <ac:spMkLst>
            <pc:docMk/>
            <pc:sldMk cId="3434026716" sldId="285"/>
            <ac:spMk id="2" creationId="{0A622D29-9633-B634-3D34-D2B62F51C9BB}"/>
          </ac:spMkLst>
        </pc:spChg>
        <pc:spChg chg="mod">
          <ac:chgData name="Meagan Potter" userId="S::meaganp@cwf-fcf.org::ea55e8b3-1c66-4b08-a4e7-a89939fb4f7c" providerId="AD" clId="Web-{D9F8F389-CB01-8265-9F30-D16E37845923}" dt="2026-01-14T18:26:01.110" v="125" actId="20577"/>
          <ac:spMkLst>
            <pc:docMk/>
            <pc:sldMk cId="3434026716" sldId="285"/>
            <ac:spMk id="3" creationId="{46E8D2DD-749D-272D-88E5-373D73E8B751}"/>
          </ac:spMkLst>
        </pc:spChg>
        <pc:spChg chg="del mod">
          <ac:chgData name="Meagan Potter" userId="S::meaganp@cwf-fcf.org::ea55e8b3-1c66-4b08-a4e7-a89939fb4f7c" providerId="AD" clId="Web-{D9F8F389-CB01-8265-9F30-D16E37845923}" dt="2026-01-14T18:23:12.984" v="61"/>
          <ac:spMkLst>
            <pc:docMk/>
            <pc:sldMk cId="3434026716" sldId="285"/>
            <ac:spMk id="4" creationId="{4A789CE4-907A-474A-F31C-E04EAF673BAC}"/>
          </ac:spMkLst>
        </pc:spChg>
        <pc:spChg chg="add del">
          <ac:chgData name="Meagan Potter" userId="S::meaganp@cwf-fcf.org::ea55e8b3-1c66-4b08-a4e7-a89939fb4f7c" providerId="AD" clId="Web-{D9F8F389-CB01-8265-9F30-D16E37845923}" dt="2026-01-14T18:23:04.406" v="59"/>
          <ac:spMkLst>
            <pc:docMk/>
            <pc:sldMk cId="3434026716" sldId="285"/>
            <ac:spMk id="8" creationId="{789197CF-37DA-01D4-5FD6-2FE7354A6E50}"/>
          </ac:spMkLst>
        </pc:spChg>
        <pc:spChg chg="mod">
          <ac:chgData name="Meagan Potter" userId="S::meaganp@cwf-fcf.org::ea55e8b3-1c66-4b08-a4e7-a89939fb4f7c" providerId="AD" clId="Web-{D9F8F389-CB01-8265-9F30-D16E37845923}" dt="2026-01-14T18:25:44.500" v="121" actId="20577"/>
          <ac:spMkLst>
            <pc:docMk/>
            <pc:sldMk cId="3434026716" sldId="285"/>
            <ac:spMk id="10" creationId="{70511E8C-7F34-C8DC-99E4-24F642539DD8}"/>
          </ac:spMkLst>
        </pc:spChg>
        <pc:spChg chg="mod">
          <ac:chgData name="Meagan Potter" userId="S::meaganp@cwf-fcf.org::ea55e8b3-1c66-4b08-a4e7-a89939fb4f7c" providerId="AD" clId="Web-{D9F8F389-CB01-8265-9F30-D16E37845923}" dt="2026-01-14T18:20:21.498" v="13" actId="1076"/>
          <ac:spMkLst>
            <pc:docMk/>
            <pc:sldMk cId="3434026716" sldId="285"/>
            <ac:spMk id="13" creationId="{F714E9CC-ACCF-5E30-D9DD-FBF5D7B73B5F}"/>
          </ac:spMkLst>
        </pc:spChg>
        <pc:spChg chg="add">
          <ac:chgData name="Meagan Potter" userId="S::meaganp@cwf-fcf.org::ea55e8b3-1c66-4b08-a4e7-a89939fb4f7c" providerId="AD" clId="Web-{D9F8F389-CB01-8265-9F30-D16E37845923}" dt="2026-01-14T18:23:13.828" v="62"/>
          <ac:spMkLst>
            <pc:docMk/>
            <pc:sldMk cId="3434026716" sldId="285"/>
            <ac:spMk id="14" creationId="{2B9AFB37-D1F0-D422-88F8-226E0E3592E6}"/>
          </ac:spMkLst>
        </pc:spChg>
      </pc:sldChg>
      <pc:sldChg chg="addSp delSp modSp">
        <pc:chgData name="Meagan Potter" userId="S::meaganp@cwf-fcf.org::ea55e8b3-1c66-4b08-a4e7-a89939fb4f7c" providerId="AD" clId="Web-{D9F8F389-CB01-8265-9F30-D16E37845923}" dt="2026-01-14T18:30:50.427" v="162" actId="20577"/>
        <pc:sldMkLst>
          <pc:docMk/>
          <pc:sldMk cId="522299104" sldId="286"/>
        </pc:sldMkLst>
        <pc:spChg chg="add del mod">
          <ac:chgData name="Meagan Potter" userId="S::meaganp@cwf-fcf.org::ea55e8b3-1c66-4b08-a4e7-a89939fb4f7c" providerId="AD" clId="Web-{D9F8F389-CB01-8265-9F30-D16E37845923}" dt="2026-01-14T18:26:32.235" v="133" actId="20577"/>
          <ac:spMkLst>
            <pc:docMk/>
            <pc:sldMk cId="522299104" sldId="286"/>
            <ac:spMk id="2" creationId="{46D7DBB3-0228-E403-44C1-E985FCBEA621}"/>
          </ac:spMkLst>
        </pc:spChg>
        <pc:spChg chg="del">
          <ac:chgData name="Meagan Potter" userId="S::meaganp@cwf-fcf.org::ea55e8b3-1c66-4b08-a4e7-a89939fb4f7c" providerId="AD" clId="Web-{D9F8F389-CB01-8265-9F30-D16E37845923}" dt="2026-01-14T18:23:20.625" v="63"/>
          <ac:spMkLst>
            <pc:docMk/>
            <pc:sldMk cId="522299104" sldId="286"/>
            <ac:spMk id="5" creationId="{5A1DA8D1-436E-B200-3E63-4E7CBCC621FB}"/>
          </ac:spMkLst>
        </pc:spChg>
        <pc:spChg chg="add">
          <ac:chgData name="Meagan Potter" userId="S::meaganp@cwf-fcf.org::ea55e8b3-1c66-4b08-a4e7-a89939fb4f7c" providerId="AD" clId="Web-{D9F8F389-CB01-8265-9F30-D16E37845923}" dt="2026-01-14T18:23:21.359" v="64"/>
          <ac:spMkLst>
            <pc:docMk/>
            <pc:sldMk cId="522299104" sldId="286"/>
            <ac:spMk id="9" creationId="{816C6D41-EC9F-F694-59BB-2FD6F3CC671A}"/>
          </ac:spMkLst>
        </pc:spChg>
        <pc:spChg chg="mod">
          <ac:chgData name="Meagan Potter" userId="S::meaganp@cwf-fcf.org::ea55e8b3-1c66-4b08-a4e7-a89939fb4f7c" providerId="AD" clId="Web-{D9F8F389-CB01-8265-9F30-D16E37845923}" dt="2026-01-14T18:30:50.427" v="162" actId="20577"/>
          <ac:spMkLst>
            <pc:docMk/>
            <pc:sldMk cId="522299104" sldId="286"/>
            <ac:spMk id="10" creationId="{25B5FE88-5605-6170-9AC1-878CA7EB09D8}"/>
          </ac:spMkLst>
        </pc:spChg>
        <pc:spChg chg="mod">
          <ac:chgData name="Meagan Potter" userId="S::meaganp@cwf-fcf.org::ea55e8b3-1c66-4b08-a4e7-a89939fb4f7c" providerId="AD" clId="Web-{D9F8F389-CB01-8265-9F30-D16E37845923}" dt="2026-01-14T18:26:20.875" v="127" actId="1076"/>
          <ac:spMkLst>
            <pc:docMk/>
            <pc:sldMk cId="522299104" sldId="286"/>
            <ac:spMk id="11" creationId="{EA5D4D83-6F53-8556-7CCE-44DA017168E2}"/>
          </ac:spMkLst>
        </pc:spChg>
      </pc:sldChg>
      <pc:sldChg chg="addSp delSp modSp">
        <pc:chgData name="Meagan Potter" userId="S::meaganp@cwf-fcf.org::ea55e8b3-1c66-4b08-a4e7-a89939fb4f7c" providerId="AD" clId="Web-{D9F8F389-CB01-8265-9F30-D16E37845923}" dt="2026-01-14T18:32:02.459" v="176" actId="14100"/>
        <pc:sldMkLst>
          <pc:docMk/>
          <pc:sldMk cId="2372196831" sldId="287"/>
        </pc:sldMkLst>
        <pc:spChg chg="mod">
          <ac:chgData name="Meagan Potter" userId="S::meaganp@cwf-fcf.org::ea55e8b3-1c66-4b08-a4e7-a89939fb4f7c" providerId="AD" clId="Web-{D9F8F389-CB01-8265-9F30-D16E37845923}" dt="2026-01-14T18:31:34.553" v="168" actId="20577"/>
          <ac:spMkLst>
            <pc:docMk/>
            <pc:sldMk cId="2372196831" sldId="287"/>
            <ac:spMk id="2" creationId="{1B3E6425-D2DC-CB78-4C62-9CAC5EB6DDA1}"/>
          </ac:spMkLst>
        </pc:spChg>
        <pc:spChg chg="del">
          <ac:chgData name="Meagan Potter" userId="S::meaganp@cwf-fcf.org::ea55e8b3-1c66-4b08-a4e7-a89939fb4f7c" providerId="AD" clId="Web-{D9F8F389-CB01-8265-9F30-D16E37845923}" dt="2026-01-14T18:23:34.359" v="65"/>
          <ac:spMkLst>
            <pc:docMk/>
            <pc:sldMk cId="2372196831" sldId="287"/>
            <ac:spMk id="4" creationId="{FC795F0E-B6F7-2784-4CD0-FD46F685A330}"/>
          </ac:spMkLst>
        </pc:spChg>
        <pc:spChg chg="add mod">
          <ac:chgData name="Meagan Potter" userId="S::meaganp@cwf-fcf.org::ea55e8b3-1c66-4b08-a4e7-a89939fb4f7c" providerId="AD" clId="Web-{D9F8F389-CB01-8265-9F30-D16E37845923}" dt="2026-01-14T18:23:53.312" v="71" actId="20577"/>
          <ac:spMkLst>
            <pc:docMk/>
            <pc:sldMk cId="2372196831" sldId="287"/>
            <ac:spMk id="9" creationId="{5F0FD3F0-2DA2-F676-683D-D80980546273}"/>
          </ac:spMkLst>
        </pc:spChg>
        <pc:spChg chg="mod">
          <ac:chgData name="Meagan Potter" userId="S::meaganp@cwf-fcf.org::ea55e8b3-1c66-4b08-a4e7-a89939fb4f7c" providerId="AD" clId="Web-{D9F8F389-CB01-8265-9F30-D16E37845923}" dt="2026-01-14T18:32:02.459" v="176" actId="14100"/>
          <ac:spMkLst>
            <pc:docMk/>
            <pc:sldMk cId="2372196831" sldId="287"/>
            <ac:spMk id="10" creationId="{E833FB4C-08A2-7C24-776B-00F0D27616E8}"/>
          </ac:spMkLst>
        </pc:spChg>
        <pc:spChg chg="mod">
          <ac:chgData name="Meagan Potter" userId="S::meaganp@cwf-fcf.org::ea55e8b3-1c66-4b08-a4e7-a89939fb4f7c" providerId="AD" clId="Web-{D9F8F389-CB01-8265-9F30-D16E37845923}" dt="2026-01-14T18:31:22.084" v="165" actId="1076"/>
          <ac:spMkLst>
            <pc:docMk/>
            <pc:sldMk cId="2372196831" sldId="287"/>
            <ac:spMk id="11" creationId="{0B2A4602-FEA9-AFFE-510E-93D9CFF587E8}"/>
          </ac:spMkLst>
        </pc:spChg>
        <pc:picChg chg="mod">
          <ac:chgData name="Meagan Potter" userId="S::meaganp@cwf-fcf.org::ea55e8b3-1c66-4b08-a4e7-a89939fb4f7c" providerId="AD" clId="Web-{D9F8F389-CB01-8265-9F30-D16E37845923}" dt="2026-01-14T18:31:12.271" v="164" actId="1076"/>
          <ac:picMkLst>
            <pc:docMk/>
            <pc:sldMk cId="2372196831" sldId="287"/>
            <ac:picMk id="8" creationId="{1133F040-4344-68C2-8ED5-295DF3AF8E13}"/>
          </ac:picMkLst>
        </pc:picChg>
      </pc:sldChg>
      <pc:sldChg chg="addSp delSp modSp">
        <pc:chgData name="Meagan Potter" userId="S::meaganp@cwf-fcf.org::ea55e8b3-1c66-4b08-a4e7-a89939fb4f7c" providerId="AD" clId="Web-{D9F8F389-CB01-8265-9F30-D16E37845923}" dt="2026-01-14T18:35:14.618" v="223" actId="1076"/>
        <pc:sldMkLst>
          <pc:docMk/>
          <pc:sldMk cId="1652390409" sldId="288"/>
        </pc:sldMkLst>
        <pc:spChg chg="mod">
          <ac:chgData name="Meagan Potter" userId="S::meaganp@cwf-fcf.org::ea55e8b3-1c66-4b08-a4e7-a89939fb4f7c" providerId="AD" clId="Web-{D9F8F389-CB01-8265-9F30-D16E37845923}" dt="2026-01-14T18:32:51.897" v="179" actId="20577"/>
          <ac:spMkLst>
            <pc:docMk/>
            <pc:sldMk cId="1652390409" sldId="288"/>
            <ac:spMk id="2" creationId="{D7757057-0057-C32C-8770-98A712244022}"/>
          </ac:spMkLst>
        </pc:spChg>
        <pc:spChg chg="mod">
          <ac:chgData name="Meagan Potter" userId="S::meaganp@cwf-fcf.org::ea55e8b3-1c66-4b08-a4e7-a89939fb4f7c" providerId="AD" clId="Web-{D9F8F389-CB01-8265-9F30-D16E37845923}" dt="2026-01-14T18:35:14.618" v="223" actId="1076"/>
          <ac:spMkLst>
            <pc:docMk/>
            <pc:sldMk cId="1652390409" sldId="288"/>
            <ac:spMk id="3" creationId="{97567452-67AF-C4F2-3112-745FABE6A493}"/>
          </ac:spMkLst>
        </pc:spChg>
        <pc:spChg chg="del mod">
          <ac:chgData name="Meagan Potter" userId="S::meaganp@cwf-fcf.org::ea55e8b3-1c66-4b08-a4e7-a89939fb4f7c" providerId="AD" clId="Web-{D9F8F389-CB01-8265-9F30-D16E37845923}" dt="2026-01-14T18:24:06.187" v="74"/>
          <ac:spMkLst>
            <pc:docMk/>
            <pc:sldMk cId="1652390409" sldId="288"/>
            <ac:spMk id="5" creationId="{C5968EAA-9B9D-F04E-3AB6-F50167600565}"/>
          </ac:spMkLst>
        </pc:spChg>
        <pc:spChg chg="add del">
          <ac:chgData name="Meagan Potter" userId="S::meaganp@cwf-fcf.org::ea55e8b3-1c66-4b08-a4e7-a89939fb4f7c" providerId="AD" clId="Web-{D9F8F389-CB01-8265-9F30-D16E37845923}" dt="2026-01-14T18:34:48.008" v="214"/>
          <ac:spMkLst>
            <pc:docMk/>
            <pc:sldMk cId="1652390409" sldId="288"/>
            <ac:spMk id="6" creationId="{99BA24D8-2495-184E-E55E-50BDB78977CE}"/>
          </ac:spMkLst>
        </pc:spChg>
        <pc:spChg chg="add">
          <ac:chgData name="Meagan Potter" userId="S::meaganp@cwf-fcf.org::ea55e8b3-1c66-4b08-a4e7-a89939fb4f7c" providerId="AD" clId="Web-{D9F8F389-CB01-8265-9F30-D16E37845923}" dt="2026-01-14T18:24:06.594" v="75"/>
          <ac:spMkLst>
            <pc:docMk/>
            <pc:sldMk cId="1652390409" sldId="288"/>
            <ac:spMk id="8" creationId="{076C3F08-8F70-0A83-5005-67735F381AE7}"/>
          </ac:spMkLst>
        </pc:spChg>
        <pc:spChg chg="mod">
          <ac:chgData name="Meagan Potter" userId="S::meaganp@cwf-fcf.org::ea55e8b3-1c66-4b08-a4e7-a89939fb4f7c" providerId="AD" clId="Web-{D9F8F389-CB01-8265-9F30-D16E37845923}" dt="2026-01-14T18:34:17.445" v="206" actId="20577"/>
          <ac:spMkLst>
            <pc:docMk/>
            <pc:sldMk cId="1652390409" sldId="288"/>
            <ac:spMk id="10" creationId="{4BA21C30-601F-7A81-D571-6AA8F6F710CC}"/>
          </ac:spMkLst>
        </pc:spChg>
        <pc:spChg chg="del">
          <ac:chgData name="Meagan Potter" userId="S::meaganp@cwf-fcf.org::ea55e8b3-1c66-4b08-a4e7-a89939fb4f7c" providerId="AD" clId="Web-{D9F8F389-CB01-8265-9F30-D16E37845923}" dt="2026-01-14T18:35:07.930" v="222"/>
          <ac:spMkLst>
            <pc:docMk/>
            <pc:sldMk cId="1652390409" sldId="288"/>
            <ac:spMk id="12" creationId="{0120D1D7-9A14-DC1D-2303-DDBF68259F87}"/>
          </ac:spMkLst>
        </pc:spChg>
        <pc:spChg chg="mod">
          <ac:chgData name="Meagan Potter" userId="S::meaganp@cwf-fcf.org::ea55e8b3-1c66-4b08-a4e7-a89939fb4f7c" providerId="AD" clId="Web-{D9F8F389-CB01-8265-9F30-D16E37845923}" dt="2026-01-14T18:32:40.054" v="177" actId="1076"/>
          <ac:spMkLst>
            <pc:docMk/>
            <pc:sldMk cId="1652390409" sldId="288"/>
            <ac:spMk id="13" creationId="{3127374E-38D1-F96E-3FAB-1E2A0AEA2D76}"/>
          </ac:spMkLst>
        </pc:spChg>
      </pc:sldChg>
      <pc:sldChg chg="addSp delSp modSp">
        <pc:chgData name="Meagan Potter" userId="S::meaganp@cwf-fcf.org::ea55e8b3-1c66-4b08-a4e7-a89939fb4f7c" providerId="AD" clId="Web-{D9F8F389-CB01-8265-9F30-D16E37845923}" dt="2026-01-14T18:36:04.993" v="229" actId="1076"/>
        <pc:sldMkLst>
          <pc:docMk/>
          <pc:sldMk cId="2171866302" sldId="289"/>
        </pc:sldMkLst>
        <pc:spChg chg="del mod">
          <ac:chgData name="Meagan Potter" userId="S::meaganp@cwf-fcf.org::ea55e8b3-1c66-4b08-a4e7-a89939fb4f7c" providerId="AD" clId="Web-{D9F8F389-CB01-8265-9F30-D16E37845923}" dt="2026-01-14T18:24:14.187" v="77"/>
          <ac:spMkLst>
            <pc:docMk/>
            <pc:sldMk cId="2171866302" sldId="289"/>
            <ac:spMk id="9" creationId="{1443F5CE-1F10-A2E3-64E0-B4139DFF0691}"/>
          </ac:spMkLst>
        </pc:spChg>
        <pc:spChg chg="mod">
          <ac:chgData name="Meagan Potter" userId="S::meaganp@cwf-fcf.org::ea55e8b3-1c66-4b08-a4e7-a89939fb4f7c" providerId="AD" clId="Web-{D9F8F389-CB01-8265-9F30-D16E37845923}" dt="2026-01-14T18:35:48.634" v="228" actId="20577"/>
          <ac:spMkLst>
            <pc:docMk/>
            <pc:sldMk cId="2171866302" sldId="289"/>
            <ac:spMk id="10" creationId="{1A7ED768-D909-F5EA-8089-2E47609CAA8A}"/>
          </ac:spMkLst>
        </pc:spChg>
        <pc:spChg chg="add">
          <ac:chgData name="Meagan Potter" userId="S::meaganp@cwf-fcf.org::ea55e8b3-1c66-4b08-a4e7-a89939fb4f7c" providerId="AD" clId="Web-{D9F8F389-CB01-8265-9F30-D16E37845923}" dt="2026-01-14T18:24:15.015" v="78"/>
          <ac:spMkLst>
            <pc:docMk/>
            <pc:sldMk cId="2171866302" sldId="289"/>
            <ac:spMk id="11" creationId="{B133A36F-686B-DB81-7B77-AFF51F167E7B}"/>
          </ac:spMkLst>
        </pc:spChg>
        <pc:spChg chg="mod">
          <ac:chgData name="Meagan Potter" userId="S::meaganp@cwf-fcf.org::ea55e8b3-1c66-4b08-a4e7-a89939fb4f7c" providerId="AD" clId="Web-{D9F8F389-CB01-8265-9F30-D16E37845923}" dt="2026-01-14T18:36:04.993" v="229" actId="1076"/>
          <ac:spMkLst>
            <pc:docMk/>
            <pc:sldMk cId="2171866302" sldId="289"/>
            <ac:spMk id="13" creationId="{576E8100-2F8B-CB5C-23A6-1D38CF7FF778}"/>
          </ac:spMkLst>
        </pc:spChg>
      </pc:sldChg>
      <pc:sldChg chg="addSp delSp modSp">
        <pc:chgData name="Meagan Potter" userId="S::meaganp@cwf-fcf.org::ea55e8b3-1c66-4b08-a4e7-a89939fb4f7c" providerId="AD" clId="Web-{D9F8F389-CB01-8265-9F30-D16E37845923}" dt="2026-01-14T18:37:22.589" v="253" actId="20577"/>
        <pc:sldMkLst>
          <pc:docMk/>
          <pc:sldMk cId="2295946260" sldId="290"/>
        </pc:sldMkLst>
        <pc:spChg chg="mod">
          <ac:chgData name="Meagan Potter" userId="S::meaganp@cwf-fcf.org::ea55e8b3-1c66-4b08-a4e7-a89939fb4f7c" providerId="AD" clId="Web-{D9F8F389-CB01-8265-9F30-D16E37845923}" dt="2026-01-14T18:36:40.463" v="233" actId="20577"/>
          <ac:spMkLst>
            <pc:docMk/>
            <pc:sldMk cId="2295946260" sldId="290"/>
            <ac:spMk id="2" creationId="{4180D50B-9620-B365-CDA2-F769B8D4F96F}"/>
          </ac:spMkLst>
        </pc:spChg>
        <pc:spChg chg="mod">
          <ac:chgData name="Meagan Potter" userId="S::meaganp@cwf-fcf.org::ea55e8b3-1c66-4b08-a4e7-a89939fb4f7c" providerId="AD" clId="Web-{D9F8F389-CB01-8265-9F30-D16E37845923}" dt="2026-01-14T18:37:22.589" v="253" actId="20577"/>
          <ac:spMkLst>
            <pc:docMk/>
            <pc:sldMk cId="2295946260" sldId="290"/>
            <ac:spMk id="3" creationId="{95794C61-F1EB-7BEA-95CF-540AEB0BD085}"/>
          </ac:spMkLst>
        </pc:spChg>
        <pc:spChg chg="del">
          <ac:chgData name="Meagan Potter" userId="S::meaganp@cwf-fcf.org::ea55e8b3-1c66-4b08-a4e7-a89939fb4f7c" providerId="AD" clId="Web-{D9F8F389-CB01-8265-9F30-D16E37845923}" dt="2026-01-14T18:24:25.578" v="79"/>
          <ac:spMkLst>
            <pc:docMk/>
            <pc:sldMk cId="2295946260" sldId="290"/>
            <ac:spMk id="4" creationId="{DFBCA848-DF70-9666-9783-8307F0C45C6B}"/>
          </ac:spMkLst>
        </pc:spChg>
        <pc:spChg chg="mod">
          <ac:chgData name="Meagan Potter" userId="S::meaganp@cwf-fcf.org::ea55e8b3-1c66-4b08-a4e7-a89939fb4f7c" providerId="AD" clId="Web-{D9F8F389-CB01-8265-9F30-D16E37845923}" dt="2026-01-14T18:37:13.151" v="251" actId="20577"/>
          <ac:spMkLst>
            <pc:docMk/>
            <pc:sldMk cId="2295946260" sldId="290"/>
            <ac:spMk id="10" creationId="{4CF0186F-F2BE-08C4-675F-58A14CF19FC2}"/>
          </ac:spMkLst>
        </pc:spChg>
        <pc:spChg chg="add">
          <ac:chgData name="Meagan Potter" userId="S::meaganp@cwf-fcf.org::ea55e8b3-1c66-4b08-a4e7-a89939fb4f7c" providerId="AD" clId="Web-{D9F8F389-CB01-8265-9F30-D16E37845923}" dt="2026-01-14T18:24:26.172" v="80"/>
          <ac:spMkLst>
            <pc:docMk/>
            <pc:sldMk cId="2295946260" sldId="290"/>
            <ac:spMk id="11" creationId="{FACBBE5D-A6E6-50AE-9993-8D17B5396A84}"/>
          </ac:spMkLst>
        </pc:spChg>
        <pc:spChg chg="mod">
          <ac:chgData name="Meagan Potter" userId="S::meaganp@cwf-fcf.org::ea55e8b3-1c66-4b08-a4e7-a89939fb4f7c" providerId="AD" clId="Web-{D9F8F389-CB01-8265-9F30-D16E37845923}" dt="2026-01-14T18:36:29.931" v="230" actId="1076"/>
          <ac:spMkLst>
            <pc:docMk/>
            <pc:sldMk cId="2295946260" sldId="290"/>
            <ac:spMk id="14" creationId="{09B86D0E-56AF-88C7-66EC-CA696DDDE86D}"/>
          </ac:spMkLst>
        </pc:spChg>
      </pc:sldChg>
      <pc:sldChg chg="addSp delSp modSp">
        <pc:chgData name="Meagan Potter" userId="S::meaganp@cwf-fcf.org::ea55e8b3-1c66-4b08-a4e7-a89939fb4f7c" providerId="AD" clId="Web-{D9F8F389-CB01-8265-9F30-D16E37845923}" dt="2026-01-14T18:38:45.121" v="267" actId="20577"/>
        <pc:sldMkLst>
          <pc:docMk/>
          <pc:sldMk cId="55556028" sldId="291"/>
        </pc:sldMkLst>
        <pc:spChg chg="mod">
          <ac:chgData name="Meagan Potter" userId="S::meaganp@cwf-fcf.org::ea55e8b3-1c66-4b08-a4e7-a89939fb4f7c" providerId="AD" clId="Web-{D9F8F389-CB01-8265-9F30-D16E37845923}" dt="2026-01-14T18:38:45.121" v="267" actId="20577"/>
          <ac:spMkLst>
            <pc:docMk/>
            <pc:sldMk cId="55556028" sldId="291"/>
            <ac:spMk id="3" creationId="{3EF0BF28-7706-4FD6-F844-E775787A449B}"/>
          </ac:spMkLst>
        </pc:spChg>
        <pc:spChg chg="del mod">
          <ac:chgData name="Meagan Potter" userId="S::meaganp@cwf-fcf.org::ea55e8b3-1c66-4b08-a4e7-a89939fb4f7c" providerId="AD" clId="Web-{D9F8F389-CB01-8265-9F30-D16E37845923}" dt="2026-01-14T18:24:33.516" v="82"/>
          <ac:spMkLst>
            <pc:docMk/>
            <pc:sldMk cId="55556028" sldId="291"/>
            <ac:spMk id="5" creationId="{3FA07EA4-0E34-8EC4-EE84-F2E1EF2FF3FF}"/>
          </ac:spMkLst>
        </pc:spChg>
        <pc:spChg chg="mod">
          <ac:chgData name="Meagan Potter" userId="S::meaganp@cwf-fcf.org::ea55e8b3-1c66-4b08-a4e7-a89939fb4f7c" providerId="AD" clId="Web-{D9F8F389-CB01-8265-9F30-D16E37845923}" dt="2026-01-14T18:38:37.137" v="265" actId="20577"/>
          <ac:spMkLst>
            <pc:docMk/>
            <pc:sldMk cId="55556028" sldId="291"/>
            <ac:spMk id="10" creationId="{ABB27AD9-560A-619C-B05A-25EB28E1E5D8}"/>
          </ac:spMkLst>
        </pc:spChg>
        <pc:spChg chg="add">
          <ac:chgData name="Meagan Potter" userId="S::meaganp@cwf-fcf.org::ea55e8b3-1c66-4b08-a4e7-a89939fb4f7c" providerId="AD" clId="Web-{D9F8F389-CB01-8265-9F30-D16E37845923}" dt="2026-01-14T18:24:34.266" v="83"/>
          <ac:spMkLst>
            <pc:docMk/>
            <pc:sldMk cId="55556028" sldId="291"/>
            <ac:spMk id="11" creationId="{1C35A9BB-1792-BC64-B3E6-81B729839D5D}"/>
          </ac:spMkLst>
        </pc:spChg>
        <pc:spChg chg="mod">
          <ac:chgData name="Meagan Potter" userId="S::meaganp@cwf-fcf.org::ea55e8b3-1c66-4b08-a4e7-a89939fb4f7c" providerId="AD" clId="Web-{D9F8F389-CB01-8265-9F30-D16E37845923}" dt="2026-01-14T18:37:41.214" v="254" actId="1076"/>
          <ac:spMkLst>
            <pc:docMk/>
            <pc:sldMk cId="55556028" sldId="291"/>
            <ac:spMk id="13" creationId="{0D51E4E3-46A7-F498-DA3C-3079D843E15F}"/>
          </ac:spMkLst>
        </pc:spChg>
      </pc:sldChg>
      <pc:sldChg chg="addSp modSp">
        <pc:chgData name="Meagan Potter" userId="S::meaganp@cwf-fcf.org::ea55e8b3-1c66-4b08-a4e7-a89939fb4f7c" providerId="AD" clId="Web-{D9F8F389-CB01-8265-9F30-D16E37845923}" dt="2026-01-14T18:43:43.703" v="350" actId="1076"/>
        <pc:sldMkLst>
          <pc:docMk/>
          <pc:sldMk cId="2473545351" sldId="292"/>
        </pc:sldMkLst>
        <pc:spChg chg="mod">
          <ac:chgData name="Meagan Potter" userId="S::meaganp@cwf-fcf.org::ea55e8b3-1c66-4b08-a4e7-a89939fb4f7c" providerId="AD" clId="Web-{D9F8F389-CB01-8265-9F30-D16E37845923}" dt="2026-01-14T18:40:30.842" v="317" actId="20577"/>
          <ac:spMkLst>
            <pc:docMk/>
            <pc:sldMk cId="2473545351" sldId="292"/>
            <ac:spMk id="2" creationId="{E5028BF2-73AA-29D7-01F7-29945E4B7DD6}"/>
          </ac:spMkLst>
        </pc:spChg>
        <pc:spChg chg="mod">
          <ac:chgData name="Meagan Potter" userId="S::meaganp@cwf-fcf.org::ea55e8b3-1c66-4b08-a4e7-a89939fb4f7c" providerId="AD" clId="Web-{D9F8F389-CB01-8265-9F30-D16E37845923}" dt="2026-01-14T18:41:15.655" v="325" actId="20577"/>
          <ac:spMkLst>
            <pc:docMk/>
            <pc:sldMk cId="2473545351" sldId="292"/>
            <ac:spMk id="3" creationId="{B5B67520-95DD-3590-1078-9FCED07C698C}"/>
          </ac:spMkLst>
        </pc:spChg>
        <pc:spChg chg="mod">
          <ac:chgData name="Meagan Potter" userId="S::meaganp@cwf-fcf.org::ea55e8b3-1c66-4b08-a4e7-a89939fb4f7c" providerId="AD" clId="Web-{D9F8F389-CB01-8265-9F30-D16E37845923}" dt="2026-01-14T18:42:13.421" v="342" actId="20577"/>
          <ac:spMkLst>
            <pc:docMk/>
            <pc:sldMk cId="2473545351" sldId="292"/>
            <ac:spMk id="5" creationId="{A97C7E83-6B0C-F702-C37C-1C05484023F0}"/>
          </ac:spMkLst>
        </pc:spChg>
        <pc:spChg chg="mod">
          <ac:chgData name="Meagan Potter" userId="S::meaganp@cwf-fcf.org::ea55e8b3-1c66-4b08-a4e7-a89939fb4f7c" providerId="AD" clId="Web-{D9F8F389-CB01-8265-9F30-D16E37845923}" dt="2026-01-14T18:40:19.826" v="314" actId="1076"/>
          <ac:spMkLst>
            <pc:docMk/>
            <pc:sldMk cId="2473545351" sldId="292"/>
            <ac:spMk id="8" creationId="{F3DB263F-BD25-7342-EC4C-4FA90426AFBE}"/>
          </ac:spMkLst>
        </pc:spChg>
        <pc:spChg chg="mod">
          <ac:chgData name="Meagan Potter" userId="S::meaganp@cwf-fcf.org::ea55e8b3-1c66-4b08-a4e7-a89939fb4f7c" providerId="AD" clId="Web-{D9F8F389-CB01-8265-9F30-D16E37845923}" dt="2026-01-14T18:43:13.968" v="344" actId="20577"/>
          <ac:spMkLst>
            <pc:docMk/>
            <pc:sldMk cId="2473545351" sldId="292"/>
            <ac:spMk id="9" creationId="{7C942A34-04B7-0EE3-5A19-BB27497934CD}"/>
          </ac:spMkLst>
        </pc:spChg>
        <pc:spChg chg="mod">
          <ac:chgData name="Meagan Potter" userId="S::meaganp@cwf-fcf.org::ea55e8b3-1c66-4b08-a4e7-a89939fb4f7c" providerId="AD" clId="Web-{D9F8F389-CB01-8265-9F30-D16E37845923}" dt="2026-01-14T18:41:05.155" v="323" actId="20577"/>
          <ac:spMkLst>
            <pc:docMk/>
            <pc:sldMk cId="2473545351" sldId="292"/>
            <ac:spMk id="10" creationId="{0C294A81-CBE7-624E-68FE-8FDA4BBF0956}"/>
          </ac:spMkLst>
        </pc:spChg>
        <pc:spChg chg="mod">
          <ac:chgData name="Meagan Potter" userId="S::meaganp@cwf-fcf.org::ea55e8b3-1c66-4b08-a4e7-a89939fb4f7c" providerId="AD" clId="Web-{D9F8F389-CB01-8265-9F30-D16E37845923}" dt="2026-01-14T18:43:43.703" v="350" actId="1076"/>
          <ac:spMkLst>
            <pc:docMk/>
            <pc:sldMk cId="2473545351" sldId="292"/>
            <ac:spMk id="11" creationId="{503DC348-A708-876C-C22C-9B491884362D}"/>
          </ac:spMkLst>
        </pc:spChg>
        <pc:spChg chg="add mod">
          <ac:chgData name="Meagan Potter" userId="S::meaganp@cwf-fcf.org::ea55e8b3-1c66-4b08-a4e7-a89939fb4f7c" providerId="AD" clId="Web-{D9F8F389-CB01-8265-9F30-D16E37845923}" dt="2026-01-14T18:39:28.841" v="273" actId="1076"/>
          <ac:spMkLst>
            <pc:docMk/>
            <pc:sldMk cId="2473545351" sldId="292"/>
            <ac:spMk id="16" creationId="{8DCF6087-2503-E2B2-4C61-58CB6BECBF2C}"/>
          </ac:spMkLst>
        </pc:spChg>
        <pc:spChg chg="mod">
          <ac:chgData name="Meagan Potter" userId="S::meaganp@cwf-fcf.org::ea55e8b3-1c66-4b08-a4e7-a89939fb4f7c" providerId="AD" clId="Web-{D9F8F389-CB01-8265-9F30-D16E37845923}" dt="2026-01-14T18:39:14.981" v="269" actId="14100"/>
          <ac:spMkLst>
            <pc:docMk/>
            <pc:sldMk cId="2473545351" sldId="292"/>
            <ac:spMk id="20" creationId="{675A81FD-9C90-2CEC-0C21-C3275DB3C1CA}"/>
          </ac:spMkLst>
        </pc:spChg>
      </pc:sldChg>
      <pc:sldChg chg="modSp">
        <pc:chgData name="Meagan Potter" userId="S::meaganp@cwf-fcf.org::ea55e8b3-1c66-4b08-a4e7-a89939fb4f7c" providerId="AD" clId="Web-{D9F8F389-CB01-8265-9F30-D16E37845923}" dt="2026-01-14T18:47:43.082" v="504" actId="1076"/>
        <pc:sldMkLst>
          <pc:docMk/>
          <pc:sldMk cId="1727153332" sldId="293"/>
        </pc:sldMkLst>
        <pc:spChg chg="mod">
          <ac:chgData name="Meagan Potter" userId="S::meaganp@cwf-fcf.org::ea55e8b3-1c66-4b08-a4e7-a89939fb4f7c" providerId="AD" clId="Web-{D9F8F389-CB01-8265-9F30-D16E37845923}" dt="2026-01-14T18:44:27.453" v="373" actId="20577"/>
          <ac:spMkLst>
            <pc:docMk/>
            <pc:sldMk cId="1727153332" sldId="293"/>
            <ac:spMk id="3" creationId="{8D05697F-F796-5E4F-4095-E68669E8DD42}"/>
          </ac:spMkLst>
        </pc:spChg>
        <pc:spChg chg="mod">
          <ac:chgData name="Meagan Potter" userId="S::meaganp@cwf-fcf.org::ea55e8b3-1c66-4b08-a4e7-a89939fb4f7c" providerId="AD" clId="Web-{D9F8F389-CB01-8265-9F30-D16E37845923}" dt="2026-01-14T18:44:56.891" v="384" actId="20577"/>
          <ac:spMkLst>
            <pc:docMk/>
            <pc:sldMk cId="1727153332" sldId="293"/>
            <ac:spMk id="5" creationId="{0FCB3F77-6713-4082-B235-AD6181A22B1D}"/>
          </ac:spMkLst>
        </pc:spChg>
        <pc:spChg chg="mod">
          <ac:chgData name="Meagan Potter" userId="S::meaganp@cwf-fcf.org::ea55e8b3-1c66-4b08-a4e7-a89939fb4f7c" providerId="AD" clId="Web-{D9F8F389-CB01-8265-9F30-D16E37845923}" dt="2026-01-14T18:44:14.172" v="359" actId="20577"/>
          <ac:spMkLst>
            <pc:docMk/>
            <pc:sldMk cId="1727153332" sldId="293"/>
            <ac:spMk id="8" creationId="{820B2FB3-D8A8-8568-593E-3E1F77ACDBBB}"/>
          </ac:spMkLst>
        </pc:spChg>
        <pc:spChg chg="mod">
          <ac:chgData name="Meagan Potter" userId="S::meaganp@cwf-fcf.org::ea55e8b3-1c66-4b08-a4e7-a89939fb4f7c" providerId="AD" clId="Web-{D9F8F389-CB01-8265-9F30-D16E37845923}" dt="2026-01-14T18:45:11.282" v="395" actId="20577"/>
          <ac:spMkLst>
            <pc:docMk/>
            <pc:sldMk cId="1727153332" sldId="293"/>
            <ac:spMk id="9" creationId="{DF7218AE-F92C-BC96-9DA3-9FE68995A69F}"/>
          </ac:spMkLst>
        </pc:spChg>
        <pc:spChg chg="mod">
          <ac:chgData name="Meagan Potter" userId="S::meaganp@cwf-fcf.org::ea55e8b3-1c66-4b08-a4e7-a89939fb4f7c" providerId="AD" clId="Web-{D9F8F389-CB01-8265-9F30-D16E37845923}" dt="2026-01-14T18:45:47.549" v="402" actId="20577"/>
          <ac:spMkLst>
            <pc:docMk/>
            <pc:sldMk cId="1727153332" sldId="293"/>
            <ac:spMk id="11" creationId="{9DDCAB07-FFC4-CBFF-BF33-4CF2AEC07281}"/>
          </ac:spMkLst>
        </pc:spChg>
        <pc:spChg chg="mod">
          <ac:chgData name="Meagan Potter" userId="S::meaganp@cwf-fcf.org::ea55e8b3-1c66-4b08-a4e7-a89939fb4f7c" providerId="AD" clId="Web-{D9F8F389-CB01-8265-9F30-D16E37845923}" dt="2026-01-14T18:47:00.878" v="483" actId="20577"/>
          <ac:spMkLst>
            <pc:docMk/>
            <pc:sldMk cId="1727153332" sldId="293"/>
            <ac:spMk id="17" creationId="{B6EFF702-1843-E919-99B4-19E055F1E580}"/>
          </ac:spMkLst>
        </pc:spChg>
        <pc:spChg chg="mod">
          <ac:chgData name="Meagan Potter" userId="S::meaganp@cwf-fcf.org::ea55e8b3-1c66-4b08-a4e7-a89939fb4f7c" providerId="AD" clId="Web-{D9F8F389-CB01-8265-9F30-D16E37845923}" dt="2026-01-14T18:46:34.659" v="448" actId="20577"/>
          <ac:spMkLst>
            <pc:docMk/>
            <pc:sldMk cId="1727153332" sldId="293"/>
            <ac:spMk id="20" creationId="{845E66B8-89BE-36D0-20F3-E2E96DD36C9D}"/>
          </ac:spMkLst>
        </pc:spChg>
        <pc:spChg chg="mod">
          <ac:chgData name="Meagan Potter" userId="S::meaganp@cwf-fcf.org::ea55e8b3-1c66-4b08-a4e7-a89939fb4f7c" providerId="AD" clId="Web-{D9F8F389-CB01-8265-9F30-D16E37845923}" dt="2026-01-14T18:47:19.129" v="499" actId="20577"/>
          <ac:spMkLst>
            <pc:docMk/>
            <pc:sldMk cId="1727153332" sldId="293"/>
            <ac:spMk id="26" creationId="{E02024F4-14E2-F0E5-BC98-743E1CC1E538}"/>
          </ac:spMkLst>
        </pc:spChg>
        <pc:spChg chg="mod">
          <ac:chgData name="Meagan Potter" userId="S::meaganp@cwf-fcf.org::ea55e8b3-1c66-4b08-a4e7-a89939fb4f7c" providerId="AD" clId="Web-{D9F8F389-CB01-8265-9F30-D16E37845923}" dt="2026-01-14T18:47:43.082" v="504" actId="1076"/>
          <ac:spMkLst>
            <pc:docMk/>
            <pc:sldMk cId="1727153332" sldId="293"/>
            <ac:spMk id="27" creationId="{14F72DF6-D453-0C37-A606-E478576B62E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B0BD5-819F-4FB7-A53E-50B62E893789}" type="datetimeFigureOut">
              <a:rPr lang="en-CA" smtClean="0"/>
              <a:t>2026-01-14</a:t>
            </a:fld>
            <a:endParaRPr lang="en-CA"/>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C4F4A-564D-4CAE-A952-7A9DA66F50AB}" type="slidenum">
              <a:rPr lang="en-CA" smtClean="0"/>
              <a:t>‹#›</a:t>
            </a:fld>
            <a:endParaRPr lang="en-CA"/>
          </a:p>
        </p:txBody>
      </p:sp>
    </p:spTree>
    <p:extLst>
      <p:ext uri="{BB962C8B-B14F-4D97-AF65-F5344CB8AC3E}">
        <p14:creationId xmlns:p14="http://schemas.microsoft.com/office/powerpoint/2010/main" val="899559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57720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29394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04632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1247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28002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38545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93839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57353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00169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01396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3171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9862760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cwf-fcf.org/fr/explorer/education/"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cwf-fcf.org/fr/explorer/education/" TargetMode="External"/><Relationship Id="rId5" Type="http://schemas.openxmlformats.org/officeDocument/2006/relationships/image" Target="../media/image3.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7" Type="http://schemas.openxmlformats.org/officeDocument/2006/relationships/hyperlink" Target="https://cwf-fcf.org/fr/explorer/education/" TargetMode="Externa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hyperlink" Target="https://cwf-fcf.org/fr/explorer/education/" TargetMode="Externa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canadianwildlifefederation.ca/Education"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canadianwildlifefederation.ca/Education" TargetMode="Externa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canadianwildlifefederation.ca/Education" TargetMode="Externa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canadianwildlifefederation.ca/Education" TargetMode="Externa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2.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3.jpeg"/><Relationship Id="rId2" Type="http://schemas.openxmlformats.org/officeDocument/2006/relationships/hyperlink" Target="http://www.canadianwildlifefederation.ca/Education" TargetMode="Externa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827606CC-BF9B-425C-9E05-F6B3111F0F66}"/>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C191AAD-2C8C-40BC-BEEF-3103CB9D09C7}"/>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BCB7FDD1-B261-4F86-A5CD-65BC9BDF6B8C}"/>
                </a:ext>
              </a:extLst>
            </p:cNvPr>
            <p:cNvSpPr txBox="1"/>
            <p:nvPr/>
          </p:nvSpPr>
          <p:spPr>
            <a:xfrm>
              <a:off x="2895600" y="8637275"/>
              <a:ext cx="3618149" cy="338554"/>
            </a:xfrm>
            <a:prstGeom prst="rect">
              <a:avLst/>
            </a:prstGeom>
            <a:noFill/>
          </p:spPr>
          <p:txBody>
            <a:bodyPr wrap="square" lIns="91440" tIns="45720" rIns="91440" bIns="45720" rtlCol="0" anchor="t">
              <a:spAutoFit/>
            </a:bodyPr>
            <a:lstStyle/>
            <a:p>
              <a:pPr algn="r"/>
              <a:endParaRPr lang="en-US" sz="1600" u="sng">
                <a:solidFill>
                  <a:schemeClr val="bg1"/>
                </a:solidFill>
                <a:ea typeface="Calibri"/>
                <a:cs typeface="Calibri"/>
              </a:endParaRPr>
            </a:p>
          </p:txBody>
        </p:sp>
        <p:sp>
          <p:nvSpPr>
            <p:cNvPr id="22" name="TextBox 21">
              <a:extLst>
                <a:ext uri="{FF2B5EF4-FFF2-40B4-BE49-F238E27FC236}">
                  <a16:creationId xmlns:a16="http://schemas.microsoft.com/office/drawing/2014/main" id="{A8AA7C61-E1B6-4C60-93A5-500E2CF5EED7}"/>
                </a:ext>
              </a:extLst>
            </p:cNvPr>
            <p:cNvSpPr txBox="1"/>
            <p:nvPr/>
          </p:nvSpPr>
          <p:spPr>
            <a:xfrm>
              <a:off x="3658311" y="8410530"/>
              <a:ext cx="2855438" cy="276999"/>
            </a:xfrm>
            <a:prstGeom prst="rect">
              <a:avLst/>
            </a:prstGeom>
            <a:noFill/>
          </p:spPr>
          <p:txBody>
            <a:bodyPr wrap="square" lIns="91440" tIns="45720" rIns="91440" bIns="45720" rtlCol="0" anchor="t">
              <a:spAutoFit/>
            </a:bodyPr>
            <a:lstStyle/>
            <a:p>
              <a:pPr algn="r"/>
              <a:r>
                <a:rPr lang="fr-CA" sz="1200">
                  <a:solidFill>
                    <a:schemeClr val="bg1"/>
                  </a:solidFill>
                </a:rPr>
                <a:t>Pour des ressources supplémentaires, consultez: </a:t>
              </a:r>
              <a:endParaRPr lang="fr-CA" err="1">
                <a:solidFill>
                  <a:schemeClr val="bg1"/>
                </a:solidFill>
              </a:endParaRPr>
            </a:p>
          </p:txBody>
        </p:sp>
      </p:grpSp>
      <p:sp>
        <p:nvSpPr>
          <p:cNvPr id="8" name="TextBox 7">
            <a:extLst>
              <a:ext uri="{FF2B5EF4-FFF2-40B4-BE49-F238E27FC236}">
                <a16:creationId xmlns:a16="http://schemas.microsoft.com/office/drawing/2014/main" id="{60B3C7AB-3144-4F9A-94F8-A3A74AB0A26D}"/>
              </a:ext>
            </a:extLst>
          </p:cNvPr>
          <p:cNvSpPr txBox="1"/>
          <p:nvPr/>
        </p:nvSpPr>
        <p:spPr>
          <a:xfrm>
            <a:off x="3391178" y="789663"/>
            <a:ext cx="3083417" cy="461665"/>
          </a:xfrm>
          <a:prstGeom prst="rect">
            <a:avLst/>
          </a:prstGeom>
          <a:noFill/>
        </p:spPr>
        <p:txBody>
          <a:bodyPr wrap="square" lIns="91440" tIns="45720" rIns="91440" bIns="45720" rtlCol="0" anchor="t">
            <a:spAutoFit/>
          </a:bodyPr>
          <a:lstStyle/>
          <a:p>
            <a:r>
              <a:rPr lang="en-US" sz="2400" b="1" err="1">
                <a:solidFill>
                  <a:srgbClr val="004F58"/>
                </a:solidFill>
              </a:rPr>
              <a:t>Anatomie</a:t>
            </a:r>
            <a:r>
              <a:rPr lang="en-US" sz="2400" b="1">
                <a:solidFill>
                  <a:srgbClr val="004F58"/>
                </a:solidFill>
              </a:rPr>
              <a:t> des plantes</a:t>
            </a:r>
            <a:endParaRPr lang="en-US" sz="2400" b="1">
              <a:solidFill>
                <a:srgbClr val="004F58"/>
              </a:solidFill>
              <a:ea typeface="Calibri"/>
              <a:cs typeface="Calibri"/>
            </a:endParaRPr>
          </a:p>
        </p:txBody>
      </p:sp>
      <p:pic>
        <p:nvPicPr>
          <p:cNvPr id="4" name="Picture 3" descr="A diagram of a plant with text and leaves&#10;&#10;AI-generated content may be incorrect.">
            <a:extLst>
              <a:ext uri="{FF2B5EF4-FFF2-40B4-BE49-F238E27FC236}">
                <a16:creationId xmlns:a16="http://schemas.microsoft.com/office/drawing/2014/main" id="{C1DE7C4D-7FED-457F-42A5-68C643F22923}"/>
              </a:ext>
            </a:extLst>
          </p:cNvPr>
          <p:cNvPicPr>
            <a:picLocks noChangeAspect="1"/>
          </p:cNvPicPr>
          <p:nvPr/>
        </p:nvPicPr>
        <p:blipFill>
          <a:blip r:embed="rId2"/>
          <a:stretch>
            <a:fillRect/>
          </a:stretch>
        </p:blipFill>
        <p:spPr>
          <a:xfrm>
            <a:off x="2290543" y="1268605"/>
            <a:ext cx="3809288" cy="4685044"/>
          </a:xfrm>
          <a:prstGeom prst="rect">
            <a:avLst/>
          </a:prstGeom>
        </p:spPr>
      </p:pic>
      <p:sp>
        <p:nvSpPr>
          <p:cNvPr id="2" name="TextBox 1">
            <a:extLst>
              <a:ext uri="{FF2B5EF4-FFF2-40B4-BE49-F238E27FC236}">
                <a16:creationId xmlns:a16="http://schemas.microsoft.com/office/drawing/2014/main" id="{0FC39756-7151-011B-5841-1332ABC9CDC9}"/>
              </a:ext>
            </a:extLst>
          </p:cNvPr>
          <p:cNvSpPr txBox="1"/>
          <p:nvPr/>
        </p:nvSpPr>
        <p:spPr>
          <a:xfrm>
            <a:off x="4108337" y="5563975"/>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5" name="Picture 4" descr="A plant with yellow flowers and green leaves&#10;&#10;AI-generated content may be incorrect.">
            <a:extLst>
              <a:ext uri="{FF2B5EF4-FFF2-40B4-BE49-F238E27FC236}">
                <a16:creationId xmlns:a16="http://schemas.microsoft.com/office/drawing/2014/main" id="{9EA9ECC0-99F7-18CF-D99F-A8052022AB5C}"/>
              </a:ext>
            </a:extLst>
          </p:cNvPr>
          <p:cNvPicPr>
            <a:picLocks noChangeAspect="1"/>
          </p:cNvPicPr>
          <p:nvPr/>
        </p:nvPicPr>
        <p:blipFill>
          <a:blip r:embed="rId3"/>
          <a:stretch>
            <a:fillRect/>
          </a:stretch>
        </p:blipFill>
        <p:spPr>
          <a:xfrm>
            <a:off x="2502919" y="1250561"/>
            <a:ext cx="4095030" cy="4342501"/>
          </a:xfrm>
          <a:prstGeom prst="rect">
            <a:avLst/>
          </a:prstGeom>
        </p:spPr>
      </p:pic>
      <p:pic>
        <p:nvPicPr>
          <p:cNvPr id="3" name="Picture 2" descr="A close-up of a logo&#10;&#10;AI-generated content may be incorrect.">
            <a:extLst>
              <a:ext uri="{FF2B5EF4-FFF2-40B4-BE49-F238E27FC236}">
                <a16:creationId xmlns:a16="http://schemas.microsoft.com/office/drawing/2014/main" id="{B600A1B7-D43C-47C2-D886-61B0C912C91F}"/>
              </a:ext>
            </a:extLst>
          </p:cNvPr>
          <p:cNvPicPr>
            <a:picLocks noChangeAspect="1"/>
          </p:cNvPicPr>
          <p:nvPr/>
        </p:nvPicPr>
        <p:blipFill>
          <a:blip r:embed="rId4"/>
          <a:stretch>
            <a:fillRect/>
          </a:stretch>
        </p:blipFill>
        <p:spPr>
          <a:xfrm>
            <a:off x="-886" y="41090"/>
            <a:ext cx="2819400" cy="981075"/>
          </a:xfrm>
          <a:prstGeom prst="rect">
            <a:avLst/>
          </a:prstGeom>
        </p:spPr>
      </p:pic>
      <p:sp>
        <p:nvSpPr>
          <p:cNvPr id="33" name="TextBox 19">
            <a:extLst>
              <a:ext uri="{FF2B5EF4-FFF2-40B4-BE49-F238E27FC236}">
                <a16:creationId xmlns:a16="http://schemas.microsoft.com/office/drawing/2014/main" id="{AA336147-DEBA-C420-B8FB-E087E045E352}"/>
              </a:ext>
            </a:extLst>
          </p:cNvPr>
          <p:cNvSpPr txBox="1"/>
          <p:nvPr/>
        </p:nvSpPr>
        <p:spPr>
          <a:xfrm>
            <a:off x="336675" y="6400136"/>
            <a:ext cx="2481557"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i="1">
                <a:solidFill>
                  <a:schemeClr val="bg1"/>
                </a:solidFill>
              </a:rPr>
              <a:t>© </a:t>
            </a:r>
            <a:r>
              <a:rPr lang="fr-FR" sz="800" i="1">
                <a:solidFill>
                  <a:schemeClr val="bg1"/>
                </a:solidFill>
              </a:rPr>
              <a:t>Fédération canadienne de la faune. Tous droits réservés. Il est permis d’imprimer le contenu du site Web pour une utilisation en classe.</a:t>
            </a:r>
            <a:endParaRPr lang="en-CA" sz="800">
              <a:solidFill>
                <a:schemeClr val="bg1"/>
              </a:solidFill>
            </a:endParaRPr>
          </a:p>
        </p:txBody>
      </p:sp>
      <p:sp>
        <p:nvSpPr>
          <p:cNvPr id="36" name="TextBox 24">
            <a:extLst>
              <a:ext uri="{FF2B5EF4-FFF2-40B4-BE49-F238E27FC236}">
                <a16:creationId xmlns:a16="http://schemas.microsoft.com/office/drawing/2014/main" id="{D62C621F-4F77-FDB2-7870-D28CDBA52D3A}"/>
              </a:ext>
            </a:extLst>
          </p:cNvPr>
          <p:cNvSpPr txBox="1"/>
          <p:nvPr/>
        </p:nvSpPr>
        <p:spPr>
          <a:xfrm>
            <a:off x="5188347" y="6299099"/>
            <a:ext cx="3754582"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u="sng">
                <a:solidFill>
                  <a:schemeClr val="bg1"/>
                </a:solidFill>
                <a:hlinkClick r:id="rId5">
                  <a:extLst>
                    <a:ext uri="{A12FA001-AC4F-418D-AE19-62706E023703}">
                      <ahyp:hlinkClr xmlns:ahyp="http://schemas.microsoft.com/office/drawing/2018/hyperlinkcolor" val="tx"/>
                    </a:ext>
                  </a:extLst>
                </a:hlinkClick>
              </a:rPr>
              <a:t>cwf-fcf.org/</a:t>
            </a:r>
            <a:r>
              <a:rPr lang="en-US" sz="1600" u="sng" err="1">
                <a:solidFill>
                  <a:schemeClr val="bg1"/>
                </a:solidFill>
                <a:hlinkClick r:id="rId5">
                  <a:extLst>
                    <a:ext uri="{A12FA001-AC4F-418D-AE19-62706E023703}">
                      <ahyp:hlinkClr xmlns:ahyp="http://schemas.microsoft.com/office/drawing/2018/hyperlinkcolor" val="tx"/>
                    </a:ext>
                  </a:extLst>
                </a:hlinkClick>
              </a:rPr>
              <a:t>fr</a:t>
            </a:r>
            <a:r>
              <a:rPr lang="en-US" sz="1600" u="sng">
                <a:solidFill>
                  <a:schemeClr val="bg1"/>
                </a:solidFill>
                <a:hlinkClick r:id="rId5">
                  <a:extLst>
                    <a:ext uri="{A12FA001-AC4F-418D-AE19-62706E023703}">
                      <ahyp:hlinkClr xmlns:ahyp="http://schemas.microsoft.com/office/drawing/2018/hyperlinkcolor" val="tx"/>
                    </a:ext>
                  </a:extLst>
                </a:hlinkClick>
              </a:rPr>
              <a:t>/explorer/education</a:t>
            </a:r>
            <a:endParaRPr lang="en-CA" sz="1600" u="sng">
              <a:solidFill>
                <a:schemeClr val="bg1"/>
              </a:solidFill>
            </a:endParaRPr>
          </a:p>
        </p:txBody>
      </p:sp>
    </p:spTree>
    <p:extLst>
      <p:ext uri="{BB962C8B-B14F-4D97-AF65-F5344CB8AC3E}">
        <p14:creationId xmlns:p14="http://schemas.microsoft.com/office/powerpoint/2010/main" val="3016806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43831-24A7-01C6-F51F-538BCB53766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0F0684C-E806-84AB-C889-1B1714B70A59}"/>
              </a:ext>
            </a:extLst>
          </p:cNvPr>
          <p:cNvPicPr>
            <a:picLocks noChangeAspect="1"/>
          </p:cNvPicPr>
          <p:nvPr/>
        </p:nvPicPr>
        <p:blipFill>
          <a:blip r:embed="rId2"/>
          <a:srcRect r="2999"/>
          <a:stretch>
            <a:fillRect/>
          </a:stretch>
        </p:blipFill>
        <p:spPr>
          <a:xfrm>
            <a:off x="4690013" y="1414114"/>
            <a:ext cx="4453987" cy="4858428"/>
          </a:xfrm>
          <a:prstGeom prst="rect">
            <a:avLst/>
          </a:prstGeom>
        </p:spPr>
      </p:pic>
      <p:grpSp>
        <p:nvGrpSpPr>
          <p:cNvPr id="23" name="Group 22">
            <a:extLst>
              <a:ext uri="{FF2B5EF4-FFF2-40B4-BE49-F238E27FC236}">
                <a16:creationId xmlns:a16="http://schemas.microsoft.com/office/drawing/2014/main" id="{C207C063-A579-4A68-476B-506C13EDB9B6}"/>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941E7C35-3A9D-4929-D460-CAF5F053E586}"/>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1A616CE9-2A1A-82A4-3F21-BD5B97F8BB65}"/>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DB4578E4-55EF-6EF7-166C-422D8498A436}"/>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9016C24D-4CE3-D0BA-EF8C-30640021C2B9}"/>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BCE827EA-5EBF-0001-B8FA-493E1522F1CC}"/>
              </a:ext>
            </a:extLst>
          </p:cNvPr>
          <p:cNvSpPr txBox="1"/>
          <p:nvPr/>
        </p:nvSpPr>
        <p:spPr>
          <a:xfrm>
            <a:off x="3467452" y="548300"/>
            <a:ext cx="4874038" cy="461665"/>
          </a:xfrm>
          <a:prstGeom prst="rect">
            <a:avLst/>
          </a:prstGeom>
          <a:noFill/>
        </p:spPr>
        <p:txBody>
          <a:bodyPr wrap="square" lIns="91440" tIns="45720" rIns="91440" bIns="45720" rtlCol="0" anchor="t">
            <a:spAutoFit/>
          </a:bodyPr>
          <a:lstStyle/>
          <a:p>
            <a:r>
              <a:rPr lang="fr-CA" sz="2400" b="1">
                <a:solidFill>
                  <a:srgbClr val="004F58"/>
                </a:solidFill>
              </a:rPr>
              <a:t>Parties au-dessus du sol d'une plante</a:t>
            </a:r>
            <a:endParaRPr lang="fr-CA">
              <a:ea typeface="Calibri"/>
              <a:cs typeface="Calibri"/>
            </a:endParaRPr>
          </a:p>
        </p:txBody>
      </p:sp>
      <p:sp>
        <p:nvSpPr>
          <p:cNvPr id="3" name="TextBox 2">
            <a:extLst>
              <a:ext uri="{FF2B5EF4-FFF2-40B4-BE49-F238E27FC236}">
                <a16:creationId xmlns:a16="http://schemas.microsoft.com/office/drawing/2014/main" id="{13587F6B-B22F-3C5B-4B0B-99BF2F2CDF44}"/>
              </a:ext>
            </a:extLst>
          </p:cNvPr>
          <p:cNvSpPr txBox="1"/>
          <p:nvPr/>
        </p:nvSpPr>
        <p:spPr>
          <a:xfrm>
            <a:off x="150767" y="3329828"/>
            <a:ext cx="4566596"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o"/>
            </a:pPr>
            <a:endParaRPr lang="en-US" sz="1600">
              <a:solidFill>
                <a:srgbClr val="333333"/>
              </a:solidFill>
              <a:highlight>
                <a:srgbClr val="FFFFFF"/>
              </a:highlight>
              <a:latin typeface="Calibri"/>
              <a:ea typeface="Calibri"/>
              <a:cs typeface="Calibri"/>
            </a:endParaRPr>
          </a:p>
          <a:p>
            <a:pPr marL="628650" lvl="1" indent="-171450">
              <a:buFont typeface="Courier New"/>
              <a:buChar char="o"/>
            </a:pPr>
            <a:endParaRPr lang="en-US" sz="1600">
              <a:solidFill>
                <a:srgbClr val="333333"/>
              </a:solidFill>
              <a:highlight>
                <a:srgbClr val="FFFFFF"/>
              </a:highlight>
              <a:latin typeface="Calibri"/>
              <a:ea typeface="Calibri"/>
              <a:cs typeface="Calibri"/>
            </a:endParaRPr>
          </a:p>
          <a:p>
            <a:pPr lvl="1"/>
            <a:r>
              <a:rPr lang="fr-CA">
                <a:solidFill>
                  <a:srgbClr val="333333"/>
                </a:solidFill>
                <a:highlight>
                  <a:srgbClr val="FFFFFF"/>
                </a:highlight>
                <a:latin typeface="Calibri"/>
                <a:ea typeface="Calibri"/>
                <a:cs typeface="Calibri"/>
              </a:rPr>
              <a:t>Les tiges peuvent également stocker des réserves de nourriture pour la plante. Les tiges peuvent être composées de quelques branches ou de plusieurs. Les tiges se trouvent généralement au-dessus du sol, mais il existe des exemples de tiges qui poussent sous terre. Par exemple, les pommes de terre.</a:t>
            </a:r>
            <a:endParaRPr lang="fr-CA">
              <a:latin typeface="Calibri"/>
              <a:ea typeface="Calibri"/>
              <a:cs typeface="Calibri"/>
            </a:endParaRPr>
          </a:p>
          <a:p>
            <a:endParaRPr lang="en-US" sz="1600">
              <a:solidFill>
                <a:srgbClr val="333333"/>
              </a:solidFill>
              <a:ea typeface="Calibri"/>
              <a:cs typeface="Calibri"/>
            </a:endParaRPr>
          </a:p>
          <a:p>
            <a:pPr marL="285750" indent="-285750">
              <a:buFont typeface="Arial"/>
              <a:buChar char="•"/>
            </a:pPr>
            <a:endParaRPr lang="en-US" sz="1600">
              <a:solidFill>
                <a:srgbClr val="333333"/>
              </a:solidFill>
              <a:ea typeface="Calibri"/>
              <a:cs typeface="Calibri"/>
            </a:endParaRPr>
          </a:p>
        </p:txBody>
      </p:sp>
      <p:sp>
        <p:nvSpPr>
          <p:cNvPr id="5" name="TextBox 4">
            <a:extLst>
              <a:ext uri="{FF2B5EF4-FFF2-40B4-BE49-F238E27FC236}">
                <a16:creationId xmlns:a16="http://schemas.microsoft.com/office/drawing/2014/main" id="{6398548C-1211-4B79-694E-4FB51DC6B0F6}"/>
              </a:ext>
            </a:extLst>
          </p:cNvPr>
          <p:cNvSpPr txBox="1"/>
          <p:nvPr/>
        </p:nvSpPr>
        <p:spPr>
          <a:xfrm>
            <a:off x="328247" y="128133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Tige</a:t>
            </a:r>
            <a:endParaRPr lang="en-US"/>
          </a:p>
        </p:txBody>
      </p:sp>
      <p:pic>
        <p:nvPicPr>
          <p:cNvPr id="2" name="Picture 1">
            <a:extLst>
              <a:ext uri="{FF2B5EF4-FFF2-40B4-BE49-F238E27FC236}">
                <a16:creationId xmlns:a16="http://schemas.microsoft.com/office/drawing/2014/main" id="{4CA6AC8C-8192-8D60-4912-092FF9C460A9}"/>
              </a:ext>
            </a:extLst>
          </p:cNvPr>
          <p:cNvPicPr>
            <a:picLocks noChangeAspect="1"/>
          </p:cNvPicPr>
          <p:nvPr/>
        </p:nvPicPr>
        <p:blipFill>
          <a:blip r:embed="rId4"/>
          <a:stretch>
            <a:fillRect/>
          </a:stretch>
        </p:blipFill>
        <p:spPr>
          <a:xfrm>
            <a:off x="8038021" y="3865713"/>
            <a:ext cx="616069" cy="348650"/>
          </a:xfrm>
          <a:prstGeom prst="rect">
            <a:avLst/>
          </a:prstGeom>
        </p:spPr>
      </p:pic>
      <p:sp>
        <p:nvSpPr>
          <p:cNvPr id="12" name="TextBox 11">
            <a:extLst>
              <a:ext uri="{FF2B5EF4-FFF2-40B4-BE49-F238E27FC236}">
                <a16:creationId xmlns:a16="http://schemas.microsoft.com/office/drawing/2014/main" id="{DD44E029-9762-027A-F8E3-8E0A4F7B695A}"/>
              </a:ext>
            </a:extLst>
          </p:cNvPr>
          <p:cNvSpPr txBox="1"/>
          <p:nvPr/>
        </p:nvSpPr>
        <p:spPr>
          <a:xfrm>
            <a:off x="5225377" y="5308710"/>
            <a:ext cx="1329179"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Sous terre</a:t>
            </a:r>
            <a:endParaRPr lang="en-US"/>
          </a:p>
        </p:txBody>
      </p:sp>
      <p:sp>
        <p:nvSpPr>
          <p:cNvPr id="14" name="TextBox 13">
            <a:extLst>
              <a:ext uri="{FF2B5EF4-FFF2-40B4-BE49-F238E27FC236}">
                <a16:creationId xmlns:a16="http://schemas.microsoft.com/office/drawing/2014/main" id="{909A5781-6D70-6308-FF37-2179A5CA5744}"/>
              </a:ext>
            </a:extLst>
          </p:cNvPr>
          <p:cNvSpPr txBox="1"/>
          <p:nvPr/>
        </p:nvSpPr>
        <p:spPr>
          <a:xfrm>
            <a:off x="4919006" y="4872721"/>
            <a:ext cx="1753385"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Au-dessus du sol</a:t>
            </a:r>
            <a:endParaRPr lang="en-US"/>
          </a:p>
        </p:txBody>
      </p:sp>
      <p:sp>
        <p:nvSpPr>
          <p:cNvPr id="15" name="TextBox 14">
            <a:extLst>
              <a:ext uri="{FF2B5EF4-FFF2-40B4-BE49-F238E27FC236}">
                <a16:creationId xmlns:a16="http://schemas.microsoft.com/office/drawing/2014/main" id="{E99D9EA0-1A54-E0DC-80B7-2FAF00063826}"/>
              </a:ext>
            </a:extLst>
          </p:cNvPr>
          <p:cNvSpPr txBox="1"/>
          <p:nvPr/>
        </p:nvSpPr>
        <p:spPr>
          <a:xfrm>
            <a:off x="365168" y="1923446"/>
            <a:ext cx="514421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monospace"/>
              <a:buChar char="o"/>
            </a:pPr>
            <a:r>
              <a:rPr lang="en-US" err="1">
                <a:solidFill>
                  <a:srgbClr val="333333"/>
                </a:solidFill>
                <a:highlight>
                  <a:srgbClr val="FFFFFF"/>
                </a:highlight>
                <a:ea typeface="Calibri"/>
                <a:cs typeface="Calibri"/>
              </a:rPr>
              <a:t>Soutient</a:t>
            </a:r>
            <a:r>
              <a:rPr lang="en-US">
                <a:solidFill>
                  <a:srgbClr val="333333"/>
                </a:solidFill>
                <a:highlight>
                  <a:srgbClr val="FFFFFF"/>
                </a:highlight>
                <a:ea typeface="Calibri"/>
                <a:cs typeface="Calibri"/>
              </a:rPr>
              <a:t> la </a:t>
            </a:r>
            <a:r>
              <a:rPr lang="en-US" err="1">
                <a:solidFill>
                  <a:srgbClr val="333333"/>
                </a:solidFill>
                <a:highlight>
                  <a:srgbClr val="FFFFFF"/>
                </a:highlight>
                <a:ea typeface="Calibri"/>
                <a:cs typeface="Calibri"/>
              </a:rPr>
              <a:t>plante</a:t>
            </a:r>
            <a:endParaRPr lang="en-US">
              <a:ea typeface="Calibri"/>
              <a:cs typeface="Calibri"/>
            </a:endParaRPr>
          </a:p>
          <a:p>
            <a:pPr marL="742950" lvl="1" indent="-285750">
              <a:buFont typeface="Courier New,monospace"/>
              <a:buChar char="o"/>
            </a:pPr>
            <a:r>
              <a:rPr lang="en-US">
                <a:solidFill>
                  <a:srgbClr val="333333"/>
                </a:solidFill>
                <a:highlight>
                  <a:srgbClr val="FFFFFF"/>
                </a:highlight>
                <a:ea typeface="Calibri"/>
                <a:cs typeface="Calibri"/>
              </a:rPr>
              <a:t>Porte les bourgeons, les </a:t>
            </a:r>
            <a:r>
              <a:rPr lang="en-US" err="1">
                <a:solidFill>
                  <a:srgbClr val="333333"/>
                </a:solidFill>
                <a:highlight>
                  <a:srgbClr val="FFFFFF"/>
                </a:highlight>
                <a:ea typeface="Calibri"/>
                <a:cs typeface="Calibri"/>
              </a:rPr>
              <a:t>feuilles</a:t>
            </a:r>
            <a:r>
              <a:rPr lang="en-US">
                <a:solidFill>
                  <a:srgbClr val="333333"/>
                </a:solidFill>
                <a:highlight>
                  <a:srgbClr val="FFFFFF"/>
                </a:highlight>
                <a:ea typeface="Calibri"/>
                <a:cs typeface="Calibri"/>
              </a:rPr>
              <a:t>, les fleurs et les fruits</a:t>
            </a:r>
            <a:endParaRPr lang="en-US">
              <a:ea typeface="Calibri"/>
              <a:cs typeface="Calibri"/>
            </a:endParaRPr>
          </a:p>
          <a:p>
            <a:pPr marL="742950" lvl="1" indent="-285750">
              <a:buFont typeface="Courier New,monospace"/>
              <a:buChar char="o"/>
            </a:pPr>
            <a:r>
              <a:rPr lang="en-US" err="1">
                <a:solidFill>
                  <a:srgbClr val="333333"/>
                </a:solidFill>
                <a:highlight>
                  <a:srgbClr val="FFFFFF"/>
                </a:highlight>
                <a:ea typeface="Calibri"/>
                <a:cs typeface="Calibri"/>
              </a:rPr>
              <a:t>Facilite</a:t>
            </a:r>
            <a:r>
              <a:rPr lang="en-US">
                <a:solidFill>
                  <a:srgbClr val="333333"/>
                </a:solidFill>
                <a:highlight>
                  <a:srgbClr val="FFFFFF"/>
                </a:highlight>
                <a:ea typeface="Calibri"/>
                <a:cs typeface="Calibri"/>
              </a:rPr>
              <a:t> le transport des nutriments ed de </a:t>
            </a:r>
            <a:r>
              <a:rPr lang="en-US" err="1">
                <a:solidFill>
                  <a:srgbClr val="333333"/>
                </a:solidFill>
                <a:highlight>
                  <a:srgbClr val="FFFFFF"/>
                </a:highlight>
                <a:ea typeface="Calibri"/>
                <a:cs typeface="Calibri"/>
              </a:rPr>
              <a:t>l'eau</a:t>
            </a:r>
            <a:r>
              <a:rPr lang="en-US">
                <a:solidFill>
                  <a:srgbClr val="333333"/>
                </a:solidFill>
                <a:highlight>
                  <a:srgbClr val="FFFFFF"/>
                </a:highlight>
                <a:ea typeface="Calibri"/>
                <a:cs typeface="Calibri"/>
              </a:rPr>
              <a:t> des </a:t>
            </a:r>
            <a:r>
              <a:rPr lang="en-US" err="1">
                <a:solidFill>
                  <a:srgbClr val="333333"/>
                </a:solidFill>
                <a:highlight>
                  <a:srgbClr val="FFFFFF"/>
                </a:highlight>
                <a:ea typeface="Calibri"/>
                <a:cs typeface="Calibri"/>
              </a:rPr>
              <a:t>racines</a:t>
            </a:r>
            <a:r>
              <a:rPr lang="en-US">
                <a:solidFill>
                  <a:srgbClr val="333333"/>
                </a:solidFill>
                <a:highlight>
                  <a:srgbClr val="FFFFFF"/>
                </a:highlight>
                <a:ea typeface="Calibri"/>
                <a:cs typeface="Calibri"/>
              </a:rPr>
              <a:t> vers les </a:t>
            </a:r>
            <a:r>
              <a:rPr lang="en-US" err="1">
                <a:solidFill>
                  <a:srgbClr val="333333"/>
                </a:solidFill>
                <a:highlight>
                  <a:srgbClr val="FFFFFF"/>
                </a:highlight>
                <a:ea typeface="Calibri"/>
                <a:cs typeface="Calibri"/>
              </a:rPr>
              <a:t>feuilles</a:t>
            </a:r>
            <a:r>
              <a:rPr lang="en-US">
                <a:solidFill>
                  <a:srgbClr val="333333"/>
                </a:solidFill>
                <a:highlight>
                  <a:srgbClr val="FFFFFF"/>
                </a:highlight>
                <a:ea typeface="Calibri"/>
                <a:cs typeface="Calibri"/>
              </a:rPr>
              <a:t> et les fleurs</a:t>
            </a:r>
            <a:endParaRPr lang="en-US"/>
          </a:p>
        </p:txBody>
      </p:sp>
      <p:pic>
        <p:nvPicPr>
          <p:cNvPr id="10" name="Picture 9" descr="A close-up of a logo&#10;&#10;AI-generated content may be incorrect.">
            <a:extLst>
              <a:ext uri="{FF2B5EF4-FFF2-40B4-BE49-F238E27FC236}">
                <a16:creationId xmlns:a16="http://schemas.microsoft.com/office/drawing/2014/main" id="{AE881C49-3A94-00F7-69B7-C1241C6E8FE2}"/>
              </a:ext>
            </a:extLst>
          </p:cNvPr>
          <p:cNvPicPr>
            <a:picLocks noChangeAspect="1"/>
          </p:cNvPicPr>
          <p:nvPr/>
        </p:nvPicPr>
        <p:blipFill>
          <a:blip r:embed="rId5"/>
          <a:stretch>
            <a:fillRect/>
          </a:stretch>
        </p:blipFill>
        <p:spPr>
          <a:xfrm>
            <a:off x="-886" y="41090"/>
            <a:ext cx="2819400" cy="981075"/>
          </a:xfrm>
          <a:prstGeom prst="rect">
            <a:avLst/>
          </a:prstGeom>
        </p:spPr>
      </p:pic>
      <p:grpSp>
        <p:nvGrpSpPr>
          <p:cNvPr id="27" name="Group 26">
            <a:extLst>
              <a:ext uri="{FF2B5EF4-FFF2-40B4-BE49-F238E27FC236}">
                <a16:creationId xmlns:a16="http://schemas.microsoft.com/office/drawing/2014/main" id="{C28DF70F-0C77-32AB-BF9E-BC158DCE13B4}"/>
              </a:ext>
            </a:extLst>
          </p:cNvPr>
          <p:cNvGrpSpPr/>
          <p:nvPr/>
        </p:nvGrpSpPr>
        <p:grpSpPr>
          <a:xfrm>
            <a:off x="-55310" y="5622457"/>
            <a:ext cx="9986988" cy="1333500"/>
            <a:chOff x="-126890" y="7924801"/>
            <a:chExt cx="7512583" cy="1333500"/>
          </a:xfrm>
        </p:grpSpPr>
        <p:sp>
          <p:nvSpPr>
            <p:cNvPr id="24" name="Flowchart: Punched Tape 5">
              <a:extLst>
                <a:ext uri="{FF2B5EF4-FFF2-40B4-BE49-F238E27FC236}">
                  <a16:creationId xmlns:a16="http://schemas.microsoft.com/office/drawing/2014/main" id="{D3263E2F-2791-D27C-6E30-443AC57707FC}"/>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TextBox 24">
              <a:extLst>
                <a:ext uri="{FF2B5EF4-FFF2-40B4-BE49-F238E27FC236}">
                  <a16:creationId xmlns:a16="http://schemas.microsoft.com/office/drawing/2014/main" id="{36D053B5-DFF8-564D-781B-97877D2C5D08}"/>
                </a:ext>
              </a:extLst>
            </p:cNvPr>
            <p:cNvSpPr txBox="1"/>
            <p:nvPr/>
          </p:nvSpPr>
          <p:spPr>
            <a:xfrm>
              <a:off x="2895600" y="8637275"/>
              <a:ext cx="3618149" cy="338554"/>
            </a:xfrm>
            <a:prstGeom prst="rect">
              <a:avLst/>
            </a:prstGeom>
            <a:noFill/>
          </p:spPr>
          <p:txBody>
            <a:bodyPr wrap="square" lIns="91440" tIns="45720" rIns="91440" bIns="45720" rtlCol="0" anchor="t">
              <a:spAutoFit/>
            </a:bodyPr>
            <a:lstStyle/>
            <a:p>
              <a:pPr algn="r"/>
              <a:endParaRPr lang="en-US" sz="1600" u="sng">
                <a:solidFill>
                  <a:schemeClr val="bg1"/>
                </a:solidFill>
                <a:ea typeface="Calibri"/>
                <a:cs typeface="Calibri"/>
              </a:endParaRPr>
            </a:p>
          </p:txBody>
        </p:sp>
        <p:sp>
          <p:nvSpPr>
            <p:cNvPr id="26" name="TextBox 25">
              <a:extLst>
                <a:ext uri="{FF2B5EF4-FFF2-40B4-BE49-F238E27FC236}">
                  <a16:creationId xmlns:a16="http://schemas.microsoft.com/office/drawing/2014/main" id="{38F71C82-DB52-AADA-4576-C94134B4548D}"/>
                </a:ext>
              </a:extLst>
            </p:cNvPr>
            <p:cNvSpPr txBox="1"/>
            <p:nvPr/>
          </p:nvSpPr>
          <p:spPr>
            <a:xfrm>
              <a:off x="3658311" y="8410530"/>
              <a:ext cx="2855438" cy="276999"/>
            </a:xfrm>
            <a:prstGeom prst="rect">
              <a:avLst/>
            </a:prstGeom>
            <a:noFill/>
          </p:spPr>
          <p:txBody>
            <a:bodyPr wrap="square" lIns="91440" tIns="45720" rIns="91440" bIns="45720" rtlCol="0" anchor="t">
              <a:spAutoFit/>
            </a:bodyPr>
            <a:lstStyle/>
            <a:p>
              <a:pPr algn="r"/>
              <a:r>
                <a:rPr lang="fr-CA" sz="1200">
                  <a:solidFill>
                    <a:schemeClr val="bg1"/>
                  </a:solidFill>
                </a:rPr>
                <a:t>Pour des ressources supplémentaires, consultez: </a:t>
              </a:r>
              <a:endParaRPr lang="fr-CA" err="1">
                <a:solidFill>
                  <a:schemeClr val="bg1"/>
                </a:solidFill>
              </a:endParaRPr>
            </a:p>
          </p:txBody>
        </p:sp>
      </p:grpSp>
      <p:sp>
        <p:nvSpPr>
          <p:cNvPr id="29" name="TextBox 19">
            <a:extLst>
              <a:ext uri="{FF2B5EF4-FFF2-40B4-BE49-F238E27FC236}">
                <a16:creationId xmlns:a16="http://schemas.microsoft.com/office/drawing/2014/main" id="{04A36051-08CE-F243-C0A3-BAE7EE94BF85}"/>
              </a:ext>
            </a:extLst>
          </p:cNvPr>
          <p:cNvSpPr txBox="1"/>
          <p:nvPr/>
        </p:nvSpPr>
        <p:spPr>
          <a:xfrm>
            <a:off x="169115" y="6376199"/>
            <a:ext cx="351085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i="1">
                <a:solidFill>
                  <a:schemeClr val="bg1"/>
                </a:solidFill>
              </a:rPr>
              <a:t>© </a:t>
            </a:r>
            <a:r>
              <a:rPr lang="fr-FR" sz="800" i="1">
                <a:solidFill>
                  <a:schemeClr val="bg1"/>
                </a:solidFill>
              </a:rPr>
              <a:t>Fédération canadienne de la faune. Tous droits réservés. Il est permis d’imprimer le contenu du site Web pour une utilisation en classe.</a:t>
            </a:r>
            <a:endParaRPr lang="en-CA" sz="800">
              <a:solidFill>
                <a:schemeClr val="bg1"/>
              </a:solidFill>
            </a:endParaRPr>
          </a:p>
        </p:txBody>
      </p:sp>
      <p:sp>
        <p:nvSpPr>
          <p:cNvPr id="31" name="TextBox 24">
            <a:extLst>
              <a:ext uri="{FF2B5EF4-FFF2-40B4-BE49-F238E27FC236}">
                <a16:creationId xmlns:a16="http://schemas.microsoft.com/office/drawing/2014/main" id="{014560E0-652C-9D59-8C52-C84AF409EE4E}"/>
              </a:ext>
            </a:extLst>
          </p:cNvPr>
          <p:cNvSpPr txBox="1"/>
          <p:nvPr/>
        </p:nvSpPr>
        <p:spPr>
          <a:xfrm>
            <a:off x="5044724" y="6275162"/>
            <a:ext cx="3754582"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u="sng">
                <a:solidFill>
                  <a:schemeClr val="bg1"/>
                </a:solidFill>
                <a:hlinkClick r:id="rId6">
                  <a:extLst>
                    <a:ext uri="{A12FA001-AC4F-418D-AE19-62706E023703}">
                      <ahyp:hlinkClr xmlns:ahyp="http://schemas.microsoft.com/office/drawing/2018/hyperlinkcolor" val="tx"/>
                    </a:ext>
                  </a:extLst>
                </a:hlinkClick>
              </a:rPr>
              <a:t>cwf-fcf.org/</a:t>
            </a:r>
            <a:r>
              <a:rPr lang="en-US" sz="1600" u="sng" err="1">
                <a:solidFill>
                  <a:schemeClr val="bg1"/>
                </a:solidFill>
                <a:hlinkClick r:id="rId6">
                  <a:extLst>
                    <a:ext uri="{A12FA001-AC4F-418D-AE19-62706E023703}">
                      <ahyp:hlinkClr xmlns:ahyp="http://schemas.microsoft.com/office/drawing/2018/hyperlinkcolor" val="tx"/>
                    </a:ext>
                  </a:extLst>
                </a:hlinkClick>
              </a:rPr>
              <a:t>fr</a:t>
            </a:r>
            <a:r>
              <a:rPr lang="en-US" sz="1600" u="sng">
                <a:solidFill>
                  <a:schemeClr val="bg1"/>
                </a:solidFill>
                <a:hlinkClick r:id="rId6">
                  <a:extLst>
                    <a:ext uri="{A12FA001-AC4F-418D-AE19-62706E023703}">
                      <ahyp:hlinkClr xmlns:ahyp="http://schemas.microsoft.com/office/drawing/2018/hyperlinkcolor" val="tx"/>
                    </a:ext>
                  </a:extLst>
                </a:hlinkClick>
              </a:rPr>
              <a:t>/explorer/education</a:t>
            </a:r>
            <a:endParaRPr lang="en-CA" sz="1600" u="sng">
              <a:solidFill>
                <a:schemeClr val="bg1"/>
              </a:solidFill>
            </a:endParaRPr>
          </a:p>
        </p:txBody>
      </p:sp>
    </p:spTree>
    <p:extLst>
      <p:ext uri="{BB962C8B-B14F-4D97-AF65-F5344CB8AC3E}">
        <p14:creationId xmlns:p14="http://schemas.microsoft.com/office/powerpoint/2010/main" val="59545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D0C9E-03D7-F902-8F71-416D2742656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AD4632-AA36-7EAD-1C47-C1F7C7F9683D}"/>
              </a:ext>
            </a:extLst>
          </p:cNvPr>
          <p:cNvSpPr txBox="1"/>
          <p:nvPr/>
        </p:nvSpPr>
        <p:spPr>
          <a:xfrm>
            <a:off x="-17520" y="1695544"/>
            <a:ext cx="529209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28650" lvl="1" indent="-171450">
              <a:buFont typeface="Courier New"/>
              <a:buChar char="o"/>
            </a:pPr>
            <a:r>
              <a:rPr lang="en-US">
                <a:solidFill>
                  <a:srgbClr val="333333"/>
                </a:solidFill>
                <a:highlight>
                  <a:srgbClr val="FFFFFF"/>
                </a:highlight>
                <a:latin typeface="Calibri"/>
                <a:ea typeface="Calibri"/>
                <a:cs typeface="Calibri"/>
              </a:rPr>
              <a:t>Un </a:t>
            </a:r>
            <a:r>
              <a:rPr lang="en-US" err="1">
                <a:solidFill>
                  <a:srgbClr val="333333"/>
                </a:solidFill>
                <a:highlight>
                  <a:srgbClr val="FFFFFF"/>
                </a:highlight>
                <a:latin typeface="Calibri"/>
                <a:ea typeface="Calibri"/>
                <a:cs typeface="Calibri"/>
              </a:rPr>
              <a:t>appareil</a:t>
            </a:r>
            <a:r>
              <a:rPr lang="en-US">
                <a:solidFill>
                  <a:srgbClr val="333333"/>
                </a:solidFill>
                <a:highlight>
                  <a:srgbClr val="FFFFFF"/>
                </a:highlight>
                <a:latin typeface="Calibri"/>
                <a:ea typeface="Calibri"/>
                <a:cs typeface="Calibri"/>
              </a:rPr>
              <a:t> </a:t>
            </a:r>
            <a:r>
              <a:rPr lang="en-US" err="1">
                <a:solidFill>
                  <a:srgbClr val="333333"/>
                </a:solidFill>
                <a:highlight>
                  <a:srgbClr val="FFFFFF"/>
                </a:highlight>
                <a:latin typeface="Calibri"/>
                <a:ea typeface="Calibri"/>
                <a:cs typeface="Calibri"/>
              </a:rPr>
              <a:t>reproductif</a:t>
            </a:r>
            <a:r>
              <a:rPr lang="en-US">
                <a:solidFill>
                  <a:srgbClr val="333333"/>
                </a:solidFill>
                <a:highlight>
                  <a:srgbClr val="FFFFFF"/>
                </a:highlight>
                <a:latin typeface="Calibri"/>
                <a:ea typeface="Calibri"/>
                <a:cs typeface="Calibri"/>
              </a:rPr>
              <a:t> </a:t>
            </a:r>
            <a:r>
              <a:rPr lang="en-US" err="1">
                <a:solidFill>
                  <a:srgbClr val="333333"/>
                </a:solidFill>
                <a:highlight>
                  <a:srgbClr val="FFFFFF"/>
                </a:highlight>
                <a:latin typeface="Calibri"/>
                <a:ea typeface="Calibri"/>
                <a:cs typeface="Calibri"/>
              </a:rPr>
              <a:t>que</a:t>
            </a:r>
            <a:r>
              <a:rPr lang="en-US">
                <a:solidFill>
                  <a:srgbClr val="333333"/>
                </a:solidFill>
                <a:highlight>
                  <a:srgbClr val="FFFFFF"/>
                </a:highlight>
                <a:latin typeface="Calibri"/>
                <a:ea typeface="Calibri"/>
                <a:cs typeface="Calibri"/>
              </a:rPr>
              <a:t> </a:t>
            </a:r>
            <a:r>
              <a:rPr lang="en-US" err="1">
                <a:solidFill>
                  <a:srgbClr val="333333"/>
                </a:solidFill>
                <a:highlight>
                  <a:srgbClr val="FFFFFF"/>
                </a:highlight>
                <a:latin typeface="Calibri"/>
                <a:ea typeface="Calibri"/>
                <a:cs typeface="Calibri"/>
              </a:rPr>
              <a:t>l'on</a:t>
            </a:r>
            <a:r>
              <a:rPr lang="en-US">
                <a:solidFill>
                  <a:srgbClr val="333333"/>
                </a:solidFill>
                <a:highlight>
                  <a:srgbClr val="FFFFFF"/>
                </a:highlight>
                <a:latin typeface="Calibri"/>
                <a:ea typeface="Calibri"/>
                <a:cs typeface="Calibri"/>
              </a:rPr>
              <a:t> </a:t>
            </a:r>
            <a:r>
              <a:rPr lang="en-US" err="1">
                <a:solidFill>
                  <a:srgbClr val="333333"/>
                </a:solidFill>
                <a:highlight>
                  <a:srgbClr val="FFFFFF"/>
                </a:highlight>
                <a:latin typeface="Calibri"/>
                <a:ea typeface="Calibri"/>
                <a:cs typeface="Calibri"/>
              </a:rPr>
              <a:t>trouve</a:t>
            </a:r>
            <a:r>
              <a:rPr lang="en-US">
                <a:solidFill>
                  <a:srgbClr val="333333"/>
                </a:solidFill>
                <a:highlight>
                  <a:srgbClr val="FFFFFF"/>
                </a:highlight>
                <a:latin typeface="Calibri"/>
                <a:ea typeface="Calibri"/>
                <a:cs typeface="Calibri"/>
              </a:rPr>
              <a:t> sure les plantes </a:t>
            </a:r>
            <a:r>
              <a:rPr lang="en-US" err="1">
                <a:solidFill>
                  <a:srgbClr val="333333"/>
                </a:solidFill>
                <a:highlight>
                  <a:srgbClr val="FFFFFF"/>
                </a:highlight>
                <a:latin typeface="Calibri"/>
                <a:ea typeface="Calibri"/>
                <a:cs typeface="Calibri"/>
              </a:rPr>
              <a:t>angiospermes</a:t>
            </a:r>
            <a:endParaRPr lang="en-US" err="1">
              <a:solidFill>
                <a:srgbClr val="000000"/>
              </a:solidFill>
              <a:latin typeface="Calibri"/>
              <a:ea typeface="Calibri"/>
              <a:cs typeface="Calibri"/>
            </a:endParaRPr>
          </a:p>
          <a:p>
            <a:pPr marL="628650" lvl="1" indent="-171450">
              <a:buFont typeface="Courier New"/>
              <a:buChar char="o"/>
            </a:pPr>
            <a:r>
              <a:rPr lang="en-US">
                <a:solidFill>
                  <a:srgbClr val="333333"/>
                </a:solidFill>
                <a:highlight>
                  <a:srgbClr val="FFFFFF"/>
                </a:highlight>
                <a:latin typeface="Calibri"/>
                <a:ea typeface="Calibri"/>
                <a:cs typeface="Calibri"/>
              </a:rPr>
              <a:t>Plantes angiosperm: </a:t>
            </a:r>
            <a:r>
              <a:rPr lang="en-US" err="1">
                <a:solidFill>
                  <a:srgbClr val="333333"/>
                </a:solidFill>
                <a:highlight>
                  <a:srgbClr val="FFFFFF"/>
                </a:highlight>
                <a:latin typeface="Calibri"/>
                <a:ea typeface="Calibri"/>
                <a:cs typeface="Calibri"/>
              </a:rPr>
              <a:t>une</a:t>
            </a:r>
            <a:r>
              <a:rPr lang="en-US">
                <a:solidFill>
                  <a:srgbClr val="333333"/>
                </a:solidFill>
                <a:highlight>
                  <a:srgbClr val="FFFFFF"/>
                </a:highlight>
                <a:latin typeface="Calibri"/>
                <a:ea typeface="Calibri"/>
                <a:cs typeface="Calibri"/>
              </a:rPr>
              <a:t> </a:t>
            </a:r>
            <a:r>
              <a:rPr lang="en-US" err="1">
                <a:solidFill>
                  <a:srgbClr val="333333"/>
                </a:solidFill>
                <a:highlight>
                  <a:srgbClr val="FFFFFF"/>
                </a:highlight>
                <a:latin typeface="Calibri"/>
                <a:ea typeface="Calibri"/>
                <a:cs typeface="Calibri"/>
              </a:rPr>
              <a:t>autre</a:t>
            </a:r>
            <a:r>
              <a:rPr lang="en-US">
                <a:solidFill>
                  <a:srgbClr val="333333"/>
                </a:solidFill>
                <a:highlight>
                  <a:srgbClr val="FFFFFF"/>
                </a:highlight>
                <a:latin typeface="Calibri"/>
                <a:ea typeface="Calibri"/>
                <a:cs typeface="Calibri"/>
              </a:rPr>
              <a:t> fa</a:t>
            </a:r>
            <a:r>
              <a:rPr lang="fr-CA" err="1">
                <a:solidFill>
                  <a:srgbClr val="333333"/>
                </a:solidFill>
                <a:highlight>
                  <a:srgbClr val="FFFFFF"/>
                </a:highlight>
                <a:latin typeface="Calibri"/>
                <a:ea typeface="Calibri"/>
                <a:cs typeface="Calibri"/>
              </a:rPr>
              <a:t>çon</a:t>
            </a:r>
            <a:r>
              <a:rPr lang="fr-CA">
                <a:solidFill>
                  <a:srgbClr val="333333"/>
                </a:solidFill>
                <a:highlight>
                  <a:srgbClr val="FFFFFF"/>
                </a:highlight>
                <a:latin typeface="Calibri"/>
                <a:ea typeface="Calibri"/>
                <a:cs typeface="Calibri"/>
              </a:rPr>
              <a:t> de dire « plantes à fleurs »</a:t>
            </a:r>
            <a:endParaRPr lang="en-US">
              <a:solidFill>
                <a:srgbClr val="000000"/>
              </a:solidFill>
              <a:latin typeface="Calibri"/>
              <a:ea typeface="Calibri"/>
              <a:cs typeface="Calibri"/>
            </a:endParaRPr>
          </a:p>
          <a:p>
            <a:pPr marL="628650" lvl="1" indent="-171450">
              <a:buFont typeface="Courier New"/>
              <a:buChar char="o"/>
            </a:pPr>
            <a:r>
              <a:rPr lang="fr-CA">
                <a:solidFill>
                  <a:srgbClr val="333333"/>
                </a:solidFill>
                <a:highlight>
                  <a:srgbClr val="FFFFFF"/>
                </a:highlight>
                <a:latin typeface="Calibri"/>
                <a:ea typeface="Calibri"/>
                <a:cs typeface="Calibri"/>
              </a:rPr>
              <a:t>Contient</a:t>
            </a:r>
            <a:r>
              <a:rPr lang="fr-CA">
                <a:solidFill>
                  <a:srgbClr val="333333"/>
                </a:solidFill>
                <a:highlight>
                  <a:srgbClr val="FFFFFF"/>
                </a:highlight>
                <a:ea typeface="+mn-lt"/>
                <a:cs typeface="+mn-lt"/>
              </a:rPr>
              <a:t> les parties mâles et femelles qui participent à la production de graines</a:t>
            </a:r>
          </a:p>
          <a:p>
            <a:pPr lvl="1"/>
            <a:r>
              <a:rPr lang="fr-CA">
                <a:solidFill>
                  <a:srgbClr val="333333"/>
                </a:solidFill>
                <a:highlight>
                  <a:srgbClr val="FFFFFF"/>
                </a:highlight>
                <a:latin typeface="Calibri"/>
                <a:ea typeface="Calibri"/>
                <a:cs typeface="Calibri"/>
              </a:rPr>
              <a:t>Les parties d’une fleur seront abordées dans la prochaine section.</a:t>
            </a:r>
            <a:endParaRPr lang="fr-CA">
              <a:latin typeface="Calibri"/>
              <a:ea typeface="Calibri" panose="020F0502020204030204"/>
              <a:cs typeface="Calibri" panose="020F0502020204030204"/>
            </a:endParaRPr>
          </a:p>
          <a:p>
            <a:pPr marL="285750" indent="-285750">
              <a:buFont typeface="Arial"/>
              <a:buChar char="•"/>
            </a:pPr>
            <a:endParaRPr lang="en-US">
              <a:solidFill>
                <a:srgbClr val="333333"/>
              </a:solidFill>
              <a:highlight>
                <a:srgbClr val="FFFFFF"/>
              </a:highlight>
              <a:latin typeface="Calibri"/>
              <a:ea typeface="Calibri"/>
              <a:cs typeface="Calibri"/>
            </a:endParaRPr>
          </a:p>
          <a:p>
            <a:endParaRPr lang="en-US">
              <a:solidFill>
                <a:srgbClr val="333333"/>
              </a:solidFill>
              <a:ea typeface="Calibri"/>
              <a:cs typeface="Calibri"/>
            </a:endParaRPr>
          </a:p>
        </p:txBody>
      </p:sp>
      <p:pic>
        <p:nvPicPr>
          <p:cNvPr id="9" name="Picture 8">
            <a:extLst>
              <a:ext uri="{FF2B5EF4-FFF2-40B4-BE49-F238E27FC236}">
                <a16:creationId xmlns:a16="http://schemas.microsoft.com/office/drawing/2014/main" id="{CC745F52-6BCC-4458-284D-912B821E161A}"/>
              </a:ext>
            </a:extLst>
          </p:cNvPr>
          <p:cNvPicPr>
            <a:picLocks noChangeAspect="1"/>
          </p:cNvPicPr>
          <p:nvPr/>
        </p:nvPicPr>
        <p:blipFill>
          <a:blip r:embed="rId2"/>
          <a:srcRect r="8985"/>
          <a:stretch>
            <a:fillRect/>
          </a:stretch>
        </p:blipFill>
        <p:spPr>
          <a:xfrm>
            <a:off x="5075436" y="1495164"/>
            <a:ext cx="4019964" cy="4711845"/>
          </a:xfrm>
          <a:prstGeom prst="rect">
            <a:avLst/>
          </a:prstGeom>
        </p:spPr>
      </p:pic>
      <p:grpSp>
        <p:nvGrpSpPr>
          <p:cNvPr id="23" name="Group 22">
            <a:extLst>
              <a:ext uri="{FF2B5EF4-FFF2-40B4-BE49-F238E27FC236}">
                <a16:creationId xmlns:a16="http://schemas.microsoft.com/office/drawing/2014/main" id="{AC48CB45-FFD1-158F-20AC-A1A6EF0A016C}"/>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8B60AF9B-DC6B-96EE-C38F-7F59D5F9D978}"/>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074F81D2-7E94-77B2-47F3-9B4CACCC843C}"/>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6F7464D1-5007-CA38-D807-E508CEC36464}"/>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A5EF0574-6071-6879-614D-F35029A816E7}"/>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3" name="TextBox 2">
            <a:extLst>
              <a:ext uri="{FF2B5EF4-FFF2-40B4-BE49-F238E27FC236}">
                <a16:creationId xmlns:a16="http://schemas.microsoft.com/office/drawing/2014/main" id="{DFF01F15-98EF-D4F4-AA67-2A61C82A0E48}"/>
              </a:ext>
            </a:extLst>
          </p:cNvPr>
          <p:cNvSpPr txBox="1"/>
          <p:nvPr/>
        </p:nvSpPr>
        <p:spPr>
          <a:xfrm>
            <a:off x="-21523" y="4692852"/>
            <a:ext cx="529439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
            </a:pPr>
            <a:r>
              <a:rPr lang="en-US">
                <a:solidFill>
                  <a:srgbClr val="333333"/>
                </a:solidFill>
                <a:highlight>
                  <a:srgbClr val="FFFFFF"/>
                </a:highlight>
                <a:latin typeface="Calibri"/>
                <a:ea typeface="Calibri"/>
                <a:cs typeface="Calibri"/>
              </a:rPr>
              <a:t>Un </a:t>
            </a:r>
            <a:r>
              <a:rPr lang="en-US" err="1">
                <a:solidFill>
                  <a:srgbClr val="333333"/>
                </a:solidFill>
                <a:highlight>
                  <a:srgbClr val="FFFFFF"/>
                </a:highlight>
                <a:latin typeface="Calibri"/>
                <a:ea typeface="Calibri"/>
                <a:cs typeface="Calibri"/>
              </a:rPr>
              <a:t>organe</a:t>
            </a:r>
            <a:r>
              <a:rPr lang="en-US">
                <a:solidFill>
                  <a:srgbClr val="333333"/>
                </a:solidFill>
                <a:highlight>
                  <a:srgbClr val="FFFFFF"/>
                </a:highlight>
                <a:latin typeface="Calibri"/>
                <a:ea typeface="Calibri"/>
                <a:cs typeface="Calibri"/>
              </a:rPr>
              <a:t> plat qui se fixe à la tige de la </a:t>
            </a:r>
            <a:r>
              <a:rPr lang="en-US" err="1">
                <a:solidFill>
                  <a:srgbClr val="333333"/>
                </a:solidFill>
                <a:highlight>
                  <a:srgbClr val="FFFFFF"/>
                </a:highlight>
                <a:latin typeface="Calibri"/>
                <a:ea typeface="Calibri"/>
                <a:cs typeface="Calibri"/>
              </a:rPr>
              <a:t>plante</a:t>
            </a:r>
          </a:p>
          <a:p>
            <a:pPr marL="1200150" lvl="2" indent="-285750">
              <a:buFont typeface="Wingdings"/>
              <a:buChar char="▪"/>
            </a:pPr>
            <a:r>
              <a:rPr lang="en-US">
                <a:solidFill>
                  <a:srgbClr val="333333"/>
                </a:solidFill>
                <a:highlight>
                  <a:srgbClr val="FFFFFF"/>
                </a:highlight>
                <a:latin typeface="Calibri"/>
                <a:ea typeface="Calibri"/>
                <a:cs typeface="Calibri"/>
              </a:rPr>
              <a:t>La </a:t>
            </a:r>
            <a:r>
              <a:rPr lang="en-US" err="1">
                <a:solidFill>
                  <a:srgbClr val="333333"/>
                </a:solidFill>
                <a:highlight>
                  <a:srgbClr val="FFFFFF"/>
                </a:highlight>
                <a:latin typeface="Calibri"/>
                <a:ea typeface="Calibri"/>
                <a:cs typeface="Calibri"/>
              </a:rPr>
              <a:t>partie</a:t>
            </a:r>
            <a:r>
              <a:rPr lang="en-US">
                <a:solidFill>
                  <a:srgbClr val="333333"/>
                </a:solidFill>
                <a:highlight>
                  <a:srgbClr val="FFFFFF"/>
                </a:highlight>
                <a:latin typeface="Calibri"/>
                <a:ea typeface="Calibri"/>
                <a:cs typeface="Calibri"/>
              </a:rPr>
              <a:t> de la </a:t>
            </a:r>
            <a:r>
              <a:rPr lang="en-US" err="1">
                <a:solidFill>
                  <a:srgbClr val="333333"/>
                </a:solidFill>
                <a:highlight>
                  <a:srgbClr val="FFFFFF"/>
                </a:highlight>
                <a:latin typeface="Calibri"/>
                <a:ea typeface="Calibri"/>
                <a:cs typeface="Calibri"/>
              </a:rPr>
              <a:t>feuilles</a:t>
            </a:r>
            <a:r>
              <a:rPr lang="en-US">
                <a:solidFill>
                  <a:srgbClr val="333333"/>
                </a:solidFill>
                <a:highlight>
                  <a:srgbClr val="FFFFFF"/>
                </a:highlight>
                <a:latin typeface="Calibri"/>
                <a:ea typeface="Calibri"/>
                <a:cs typeface="Calibri"/>
              </a:rPr>
              <a:t> </a:t>
            </a:r>
            <a:r>
              <a:rPr lang="en-US" err="1">
                <a:solidFill>
                  <a:srgbClr val="333333"/>
                </a:solidFill>
                <a:highlight>
                  <a:srgbClr val="FFFFFF"/>
                </a:highlight>
                <a:latin typeface="Calibri"/>
                <a:ea typeface="Calibri"/>
                <a:cs typeface="Calibri"/>
              </a:rPr>
              <a:t>s'appelle</a:t>
            </a:r>
            <a:r>
              <a:rPr lang="en-US">
                <a:solidFill>
                  <a:srgbClr val="333333"/>
                </a:solidFill>
                <a:highlight>
                  <a:srgbClr val="FFFFFF"/>
                </a:highlight>
                <a:latin typeface="Calibri"/>
                <a:ea typeface="Calibri"/>
                <a:cs typeface="Calibri"/>
              </a:rPr>
              <a:t> le </a:t>
            </a:r>
            <a:r>
              <a:rPr lang="en-US" i="1" err="1">
                <a:solidFill>
                  <a:srgbClr val="333333"/>
                </a:solidFill>
                <a:highlight>
                  <a:srgbClr val="FFFFFF"/>
                </a:highlight>
                <a:latin typeface="Calibri"/>
                <a:ea typeface="Calibri"/>
                <a:cs typeface="Calibri"/>
              </a:rPr>
              <a:t>limbe</a:t>
            </a:r>
            <a:endParaRPr lang="en-US" i="1">
              <a:solidFill>
                <a:srgbClr val="333333"/>
              </a:solidFill>
              <a:highlight>
                <a:srgbClr val="FFFFFF"/>
              </a:highlight>
              <a:latin typeface="Calibri"/>
              <a:ea typeface="Calibri"/>
              <a:cs typeface="Calibri"/>
            </a:endParaRPr>
          </a:p>
          <a:p>
            <a:pPr marL="1657350" lvl="3" indent="-285750">
              <a:buFont typeface="Symbol"/>
              <a:buChar char="•"/>
            </a:pPr>
            <a:r>
              <a:rPr lang="en-US" err="1">
                <a:solidFill>
                  <a:srgbClr val="333333"/>
                </a:solidFill>
                <a:highlight>
                  <a:srgbClr val="FFFFFF"/>
                </a:highlight>
                <a:latin typeface="Calibri"/>
                <a:ea typeface="Calibri"/>
                <a:cs typeface="Calibri"/>
              </a:rPr>
              <a:t>C'est</a:t>
            </a:r>
            <a:r>
              <a:rPr lang="en-US">
                <a:solidFill>
                  <a:srgbClr val="333333"/>
                </a:solidFill>
                <a:highlight>
                  <a:srgbClr val="FFFFFF"/>
                </a:highlight>
                <a:latin typeface="Calibri"/>
                <a:ea typeface="Calibri"/>
                <a:cs typeface="Calibri"/>
              </a:rPr>
              <a:t> le principal site de </a:t>
            </a:r>
            <a:r>
              <a:rPr lang="en-US" i="1" err="1">
                <a:solidFill>
                  <a:srgbClr val="333333"/>
                </a:solidFill>
                <a:highlight>
                  <a:srgbClr val="FFFFFF"/>
                </a:highlight>
                <a:latin typeface="Calibri"/>
                <a:ea typeface="Calibri"/>
                <a:cs typeface="Calibri"/>
              </a:rPr>
              <a:t>photosynthèse</a:t>
            </a:r>
            <a:endParaRPr lang="en-US" i="1">
              <a:solidFill>
                <a:srgbClr val="333333"/>
              </a:solidFill>
              <a:highlight>
                <a:srgbClr val="FFFFFF"/>
              </a:highlight>
              <a:latin typeface="Calibri"/>
              <a:ea typeface="Calibri"/>
              <a:cs typeface="Calibri"/>
            </a:endParaRPr>
          </a:p>
          <a:p>
            <a:endParaRPr lang="en-US">
              <a:solidFill>
                <a:srgbClr val="333333"/>
              </a:solidFill>
              <a:ea typeface="Calibri"/>
              <a:cs typeface="Calibri"/>
            </a:endParaRPr>
          </a:p>
        </p:txBody>
      </p:sp>
      <p:sp>
        <p:nvSpPr>
          <p:cNvPr id="2" name="TextBox 1">
            <a:extLst>
              <a:ext uri="{FF2B5EF4-FFF2-40B4-BE49-F238E27FC236}">
                <a16:creationId xmlns:a16="http://schemas.microsoft.com/office/drawing/2014/main" id="{84A782D3-FE0D-E6F1-CD06-6FA248B9973B}"/>
              </a:ext>
            </a:extLst>
          </p:cNvPr>
          <p:cNvSpPr txBox="1"/>
          <p:nvPr/>
        </p:nvSpPr>
        <p:spPr>
          <a:xfrm>
            <a:off x="127927" y="42255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Feuille</a:t>
            </a:r>
          </a:p>
        </p:txBody>
      </p:sp>
      <p:sp>
        <p:nvSpPr>
          <p:cNvPr id="10" name="TextBox 9">
            <a:extLst>
              <a:ext uri="{FF2B5EF4-FFF2-40B4-BE49-F238E27FC236}">
                <a16:creationId xmlns:a16="http://schemas.microsoft.com/office/drawing/2014/main" id="{8FE328AC-B366-40C7-DB55-24C12F6D46D3}"/>
              </a:ext>
            </a:extLst>
          </p:cNvPr>
          <p:cNvSpPr txBox="1"/>
          <p:nvPr/>
        </p:nvSpPr>
        <p:spPr>
          <a:xfrm>
            <a:off x="4108337" y="5563975"/>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5" name="TextBox 4">
            <a:extLst>
              <a:ext uri="{FF2B5EF4-FFF2-40B4-BE49-F238E27FC236}">
                <a16:creationId xmlns:a16="http://schemas.microsoft.com/office/drawing/2014/main" id="{8B67A613-858F-2F83-529B-E93612D568FE}"/>
              </a:ext>
            </a:extLst>
          </p:cNvPr>
          <p:cNvSpPr txBox="1"/>
          <p:nvPr/>
        </p:nvSpPr>
        <p:spPr>
          <a:xfrm>
            <a:off x="127927" y="1228245"/>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Fleur</a:t>
            </a:r>
            <a:endParaRPr lang="en-US"/>
          </a:p>
        </p:txBody>
      </p:sp>
      <p:pic>
        <p:nvPicPr>
          <p:cNvPr id="14" name="Picture 13">
            <a:extLst>
              <a:ext uri="{FF2B5EF4-FFF2-40B4-BE49-F238E27FC236}">
                <a16:creationId xmlns:a16="http://schemas.microsoft.com/office/drawing/2014/main" id="{207D06CA-5D26-6BC0-63C3-C234CC9CAD1A}"/>
              </a:ext>
            </a:extLst>
          </p:cNvPr>
          <p:cNvPicPr>
            <a:picLocks noChangeAspect="1"/>
          </p:cNvPicPr>
          <p:nvPr/>
        </p:nvPicPr>
        <p:blipFill>
          <a:blip r:embed="rId4"/>
          <a:srcRect l="42159" t="9896" r="8362" b="79854"/>
          <a:stretch>
            <a:fillRect/>
          </a:stretch>
        </p:blipFill>
        <p:spPr>
          <a:xfrm>
            <a:off x="6761775" y="1698485"/>
            <a:ext cx="2267172" cy="497972"/>
          </a:xfrm>
          <a:prstGeom prst="rect">
            <a:avLst/>
          </a:prstGeom>
        </p:spPr>
      </p:pic>
      <p:pic>
        <p:nvPicPr>
          <p:cNvPr id="12" name="Picture 11">
            <a:extLst>
              <a:ext uri="{FF2B5EF4-FFF2-40B4-BE49-F238E27FC236}">
                <a16:creationId xmlns:a16="http://schemas.microsoft.com/office/drawing/2014/main" id="{C7E6E135-AD6A-D513-97C3-02B6D3F2A3BD}"/>
              </a:ext>
            </a:extLst>
          </p:cNvPr>
          <p:cNvPicPr>
            <a:picLocks noChangeAspect="1"/>
          </p:cNvPicPr>
          <p:nvPr/>
        </p:nvPicPr>
        <p:blipFill>
          <a:blip r:embed="rId5"/>
          <a:srcRect l="-226" r="14250" b="-12500"/>
          <a:stretch>
            <a:fillRect/>
          </a:stretch>
        </p:blipFill>
        <p:spPr>
          <a:xfrm>
            <a:off x="5255683" y="4910407"/>
            <a:ext cx="1667669" cy="300711"/>
          </a:xfrm>
          <a:prstGeom prst="rect">
            <a:avLst/>
          </a:prstGeom>
        </p:spPr>
      </p:pic>
      <p:sp>
        <p:nvSpPr>
          <p:cNvPr id="15" name="TextBox 14">
            <a:extLst>
              <a:ext uri="{FF2B5EF4-FFF2-40B4-BE49-F238E27FC236}">
                <a16:creationId xmlns:a16="http://schemas.microsoft.com/office/drawing/2014/main" id="{E1C1EBA3-9595-EF94-73D7-3315161A120D}"/>
              </a:ext>
            </a:extLst>
          </p:cNvPr>
          <p:cNvSpPr txBox="1"/>
          <p:nvPr/>
        </p:nvSpPr>
        <p:spPr>
          <a:xfrm>
            <a:off x="5437480" y="5273360"/>
            <a:ext cx="1329179"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Sous terre</a:t>
            </a:r>
            <a:endParaRPr lang="en-US"/>
          </a:p>
        </p:txBody>
      </p:sp>
      <p:sp>
        <p:nvSpPr>
          <p:cNvPr id="17" name="TextBox 16">
            <a:extLst>
              <a:ext uri="{FF2B5EF4-FFF2-40B4-BE49-F238E27FC236}">
                <a16:creationId xmlns:a16="http://schemas.microsoft.com/office/drawing/2014/main" id="{FA4AB37A-A430-CFDD-FE7B-F3EFD07D5D64}"/>
              </a:ext>
            </a:extLst>
          </p:cNvPr>
          <p:cNvSpPr txBox="1"/>
          <p:nvPr/>
        </p:nvSpPr>
        <p:spPr>
          <a:xfrm>
            <a:off x="5248945" y="4860936"/>
            <a:ext cx="1682684"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Calibri"/>
                <a:cs typeface="Calibri"/>
              </a:rPr>
              <a:t>Au-dessus du sol</a:t>
            </a:r>
          </a:p>
        </p:txBody>
      </p:sp>
      <p:sp>
        <p:nvSpPr>
          <p:cNvPr id="20" name="TextBox 19">
            <a:extLst>
              <a:ext uri="{FF2B5EF4-FFF2-40B4-BE49-F238E27FC236}">
                <a16:creationId xmlns:a16="http://schemas.microsoft.com/office/drawing/2014/main" id="{EF7697EB-E2EA-F8F7-922A-7C8BA0EA84B5}"/>
              </a:ext>
            </a:extLst>
          </p:cNvPr>
          <p:cNvSpPr txBox="1"/>
          <p:nvPr/>
        </p:nvSpPr>
        <p:spPr>
          <a:xfrm>
            <a:off x="3467452" y="548300"/>
            <a:ext cx="4874038" cy="461665"/>
          </a:xfrm>
          <a:prstGeom prst="rect">
            <a:avLst/>
          </a:prstGeom>
          <a:noFill/>
        </p:spPr>
        <p:txBody>
          <a:bodyPr wrap="square" lIns="91440" tIns="45720" rIns="91440" bIns="45720" rtlCol="0" anchor="t">
            <a:spAutoFit/>
          </a:bodyPr>
          <a:lstStyle/>
          <a:p>
            <a:r>
              <a:rPr lang="fr-CA" sz="2400" b="1">
                <a:solidFill>
                  <a:srgbClr val="004F58"/>
                </a:solidFill>
              </a:rPr>
              <a:t>Parties au-dessus du sol d'une plante</a:t>
            </a:r>
            <a:endParaRPr lang="fr-CA">
              <a:ea typeface="Calibri"/>
              <a:cs typeface="Calibri"/>
            </a:endParaRPr>
          </a:p>
        </p:txBody>
      </p:sp>
      <p:sp>
        <p:nvSpPr>
          <p:cNvPr id="24" name="TextBox 23">
            <a:extLst>
              <a:ext uri="{FF2B5EF4-FFF2-40B4-BE49-F238E27FC236}">
                <a16:creationId xmlns:a16="http://schemas.microsoft.com/office/drawing/2014/main" id="{EE2E1D8D-FAEC-E9E5-1A22-FAC6E5879F07}"/>
              </a:ext>
            </a:extLst>
          </p:cNvPr>
          <p:cNvSpPr txBox="1"/>
          <p:nvPr/>
        </p:nvSpPr>
        <p:spPr>
          <a:xfrm>
            <a:off x="7979432" y="1761227"/>
            <a:ext cx="1078304"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a:latin typeface="Aptos"/>
                <a:cs typeface="Times New Roman"/>
              </a:rPr>
              <a:t>Fleur</a:t>
            </a:r>
            <a:endParaRPr lang="en-US"/>
          </a:p>
          <a:p>
            <a:pPr algn="ctr"/>
            <a:endParaRPr lang="en-US"/>
          </a:p>
        </p:txBody>
      </p:sp>
      <p:sp>
        <p:nvSpPr>
          <p:cNvPr id="25" name="TextBox 24">
            <a:extLst>
              <a:ext uri="{FF2B5EF4-FFF2-40B4-BE49-F238E27FC236}">
                <a16:creationId xmlns:a16="http://schemas.microsoft.com/office/drawing/2014/main" id="{625D1696-6A49-E670-1F78-7B99ECC7575C}"/>
              </a:ext>
            </a:extLst>
          </p:cNvPr>
          <p:cNvSpPr txBox="1"/>
          <p:nvPr/>
        </p:nvSpPr>
        <p:spPr>
          <a:xfrm>
            <a:off x="8061916" y="4553918"/>
            <a:ext cx="107830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a:latin typeface="Aptos"/>
                <a:ea typeface="Calibri" panose="020F0502020204030204"/>
                <a:cs typeface="Times New Roman"/>
              </a:rPr>
              <a:t>Feuille</a:t>
            </a:r>
          </a:p>
        </p:txBody>
      </p:sp>
      <p:pic>
        <p:nvPicPr>
          <p:cNvPr id="11" name="Picture 10" descr="A close-up of a logo&#10;&#10;AI-generated content may be incorrect.">
            <a:extLst>
              <a:ext uri="{FF2B5EF4-FFF2-40B4-BE49-F238E27FC236}">
                <a16:creationId xmlns:a16="http://schemas.microsoft.com/office/drawing/2014/main" id="{93258C6A-733E-DE81-85DF-C587F95E65A0}"/>
              </a:ext>
            </a:extLst>
          </p:cNvPr>
          <p:cNvPicPr>
            <a:picLocks noChangeAspect="1"/>
          </p:cNvPicPr>
          <p:nvPr/>
        </p:nvPicPr>
        <p:blipFill>
          <a:blip r:embed="rId6"/>
          <a:stretch>
            <a:fillRect/>
          </a:stretch>
        </p:blipFill>
        <p:spPr>
          <a:xfrm>
            <a:off x="-886" y="41090"/>
            <a:ext cx="2819400" cy="981075"/>
          </a:xfrm>
          <a:prstGeom prst="rect">
            <a:avLst/>
          </a:prstGeom>
        </p:spPr>
      </p:pic>
      <p:grpSp>
        <p:nvGrpSpPr>
          <p:cNvPr id="36" name="Group 35">
            <a:extLst>
              <a:ext uri="{FF2B5EF4-FFF2-40B4-BE49-F238E27FC236}">
                <a16:creationId xmlns:a16="http://schemas.microsoft.com/office/drawing/2014/main" id="{4ABD0F1B-7978-2059-8314-CB281939FAE6}"/>
              </a:ext>
            </a:extLst>
          </p:cNvPr>
          <p:cNvGrpSpPr/>
          <p:nvPr/>
        </p:nvGrpSpPr>
        <p:grpSpPr>
          <a:xfrm>
            <a:off x="-55310" y="5622457"/>
            <a:ext cx="9986988" cy="1333500"/>
            <a:chOff x="-126890" y="7924801"/>
            <a:chExt cx="7512583" cy="1333500"/>
          </a:xfrm>
        </p:grpSpPr>
        <p:sp>
          <p:nvSpPr>
            <p:cNvPr id="33" name="Flowchart: Punched Tape 5">
              <a:extLst>
                <a:ext uri="{FF2B5EF4-FFF2-40B4-BE49-F238E27FC236}">
                  <a16:creationId xmlns:a16="http://schemas.microsoft.com/office/drawing/2014/main" id="{1A47C1A4-3F39-2B58-A7B0-2A15797B0274}"/>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TextBox 33">
              <a:extLst>
                <a:ext uri="{FF2B5EF4-FFF2-40B4-BE49-F238E27FC236}">
                  <a16:creationId xmlns:a16="http://schemas.microsoft.com/office/drawing/2014/main" id="{789BDA2C-0827-AA04-9254-08E3BC383717}"/>
                </a:ext>
              </a:extLst>
            </p:cNvPr>
            <p:cNvSpPr txBox="1"/>
            <p:nvPr/>
          </p:nvSpPr>
          <p:spPr>
            <a:xfrm>
              <a:off x="2895600" y="8637275"/>
              <a:ext cx="3618149" cy="338554"/>
            </a:xfrm>
            <a:prstGeom prst="rect">
              <a:avLst/>
            </a:prstGeom>
            <a:noFill/>
          </p:spPr>
          <p:txBody>
            <a:bodyPr wrap="square" lIns="91440" tIns="45720" rIns="91440" bIns="45720" rtlCol="0" anchor="t">
              <a:spAutoFit/>
            </a:bodyPr>
            <a:lstStyle/>
            <a:p>
              <a:pPr algn="r"/>
              <a:endParaRPr lang="en-US" sz="1600" u="sng">
                <a:solidFill>
                  <a:schemeClr val="bg1"/>
                </a:solidFill>
                <a:ea typeface="Calibri"/>
                <a:cs typeface="Calibri"/>
              </a:endParaRPr>
            </a:p>
          </p:txBody>
        </p:sp>
        <p:sp>
          <p:nvSpPr>
            <p:cNvPr id="35" name="TextBox 34">
              <a:extLst>
                <a:ext uri="{FF2B5EF4-FFF2-40B4-BE49-F238E27FC236}">
                  <a16:creationId xmlns:a16="http://schemas.microsoft.com/office/drawing/2014/main" id="{D752D0BE-DDE9-0818-87CA-F96DC85802A9}"/>
                </a:ext>
              </a:extLst>
            </p:cNvPr>
            <p:cNvSpPr txBox="1"/>
            <p:nvPr/>
          </p:nvSpPr>
          <p:spPr>
            <a:xfrm>
              <a:off x="3658311" y="8410530"/>
              <a:ext cx="2855438" cy="276999"/>
            </a:xfrm>
            <a:prstGeom prst="rect">
              <a:avLst/>
            </a:prstGeom>
            <a:noFill/>
          </p:spPr>
          <p:txBody>
            <a:bodyPr wrap="square" lIns="91440" tIns="45720" rIns="91440" bIns="45720" rtlCol="0" anchor="t">
              <a:spAutoFit/>
            </a:bodyPr>
            <a:lstStyle/>
            <a:p>
              <a:pPr algn="r"/>
              <a:r>
                <a:rPr lang="fr-CA" sz="1200">
                  <a:solidFill>
                    <a:schemeClr val="bg1"/>
                  </a:solidFill>
                </a:rPr>
                <a:t>Pour des ressources supplémentaires, consultez: </a:t>
              </a:r>
              <a:endParaRPr lang="fr-CA" err="1">
                <a:solidFill>
                  <a:schemeClr val="bg1"/>
                </a:solidFill>
              </a:endParaRPr>
            </a:p>
          </p:txBody>
        </p:sp>
      </p:grpSp>
      <p:sp>
        <p:nvSpPr>
          <p:cNvPr id="38" name="TextBox 19">
            <a:extLst>
              <a:ext uri="{FF2B5EF4-FFF2-40B4-BE49-F238E27FC236}">
                <a16:creationId xmlns:a16="http://schemas.microsoft.com/office/drawing/2014/main" id="{A496EA1D-C540-6789-61C3-001F00B777F3}"/>
              </a:ext>
            </a:extLst>
          </p:cNvPr>
          <p:cNvSpPr txBox="1"/>
          <p:nvPr/>
        </p:nvSpPr>
        <p:spPr>
          <a:xfrm>
            <a:off x="169115" y="6376199"/>
            <a:ext cx="351085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i="1">
                <a:solidFill>
                  <a:schemeClr val="bg1"/>
                </a:solidFill>
              </a:rPr>
              <a:t>© </a:t>
            </a:r>
            <a:r>
              <a:rPr lang="fr-FR" sz="800" i="1">
                <a:solidFill>
                  <a:schemeClr val="bg1"/>
                </a:solidFill>
              </a:rPr>
              <a:t>Fédération canadienne de la faune. Tous droits réservés. Il est permis d’imprimer le contenu du site Web pour une utilisation en classe.</a:t>
            </a:r>
            <a:endParaRPr lang="en-CA" sz="800">
              <a:solidFill>
                <a:schemeClr val="bg1"/>
              </a:solidFill>
            </a:endParaRPr>
          </a:p>
        </p:txBody>
      </p:sp>
      <p:sp>
        <p:nvSpPr>
          <p:cNvPr id="40" name="TextBox 24">
            <a:extLst>
              <a:ext uri="{FF2B5EF4-FFF2-40B4-BE49-F238E27FC236}">
                <a16:creationId xmlns:a16="http://schemas.microsoft.com/office/drawing/2014/main" id="{93826E06-4C51-4530-5B4D-0BCDBD576FC6}"/>
              </a:ext>
            </a:extLst>
          </p:cNvPr>
          <p:cNvSpPr txBox="1"/>
          <p:nvPr/>
        </p:nvSpPr>
        <p:spPr>
          <a:xfrm>
            <a:off x="5044724" y="6275162"/>
            <a:ext cx="3754582"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u="sng">
                <a:solidFill>
                  <a:schemeClr val="bg1"/>
                </a:solidFill>
                <a:hlinkClick r:id="rId7">
                  <a:extLst>
                    <a:ext uri="{A12FA001-AC4F-418D-AE19-62706E023703}">
                      <ahyp:hlinkClr xmlns:ahyp="http://schemas.microsoft.com/office/drawing/2018/hyperlinkcolor" val="tx"/>
                    </a:ext>
                  </a:extLst>
                </a:hlinkClick>
              </a:rPr>
              <a:t>cwf-fcf.org/</a:t>
            </a:r>
            <a:r>
              <a:rPr lang="en-US" sz="1600" u="sng" err="1">
                <a:solidFill>
                  <a:schemeClr val="bg1"/>
                </a:solidFill>
                <a:hlinkClick r:id="rId7">
                  <a:extLst>
                    <a:ext uri="{A12FA001-AC4F-418D-AE19-62706E023703}">
                      <ahyp:hlinkClr xmlns:ahyp="http://schemas.microsoft.com/office/drawing/2018/hyperlinkcolor" val="tx"/>
                    </a:ext>
                  </a:extLst>
                </a:hlinkClick>
              </a:rPr>
              <a:t>fr</a:t>
            </a:r>
            <a:r>
              <a:rPr lang="en-US" sz="1600" u="sng">
                <a:solidFill>
                  <a:schemeClr val="bg1"/>
                </a:solidFill>
                <a:hlinkClick r:id="rId7">
                  <a:extLst>
                    <a:ext uri="{A12FA001-AC4F-418D-AE19-62706E023703}">
                      <ahyp:hlinkClr xmlns:ahyp="http://schemas.microsoft.com/office/drawing/2018/hyperlinkcolor" val="tx"/>
                    </a:ext>
                  </a:extLst>
                </a:hlinkClick>
              </a:rPr>
              <a:t>/explorer/education</a:t>
            </a:r>
            <a:endParaRPr lang="en-CA" sz="1600" u="sng">
              <a:solidFill>
                <a:schemeClr val="bg1"/>
              </a:solidFill>
            </a:endParaRPr>
          </a:p>
        </p:txBody>
      </p:sp>
    </p:spTree>
    <p:extLst>
      <p:ext uri="{BB962C8B-B14F-4D97-AF65-F5344CB8AC3E}">
        <p14:creationId xmlns:p14="http://schemas.microsoft.com/office/powerpoint/2010/main" val="1802546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4D78B-CC6E-1E6A-81BB-A6D8E08C436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2E96E7E-871E-31E1-7B58-A9E58103E5BC}"/>
              </a:ext>
            </a:extLst>
          </p:cNvPr>
          <p:cNvPicPr>
            <a:picLocks noChangeAspect="1"/>
          </p:cNvPicPr>
          <p:nvPr/>
        </p:nvPicPr>
        <p:blipFill>
          <a:blip r:embed="rId2"/>
          <a:stretch>
            <a:fillRect/>
          </a:stretch>
        </p:blipFill>
        <p:spPr>
          <a:xfrm>
            <a:off x="4791204" y="981946"/>
            <a:ext cx="4296844" cy="4564839"/>
          </a:xfrm>
          <a:prstGeom prst="rect">
            <a:avLst/>
          </a:prstGeom>
        </p:spPr>
      </p:pic>
      <p:grpSp>
        <p:nvGrpSpPr>
          <p:cNvPr id="23" name="Group 22">
            <a:extLst>
              <a:ext uri="{FF2B5EF4-FFF2-40B4-BE49-F238E27FC236}">
                <a16:creationId xmlns:a16="http://schemas.microsoft.com/office/drawing/2014/main" id="{ACC16D73-9136-45FA-10C5-07C73FF94CFF}"/>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B6A752EC-D44F-D5AB-F940-89230711D4D0}"/>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4006FFE6-D266-F3B2-4C0F-4571449932E6}"/>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7CAC41FB-494B-B91D-C24A-BEF000297E0D}"/>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A5482C80-A220-09D8-37E4-48A4AB1BB082}"/>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3" name="TextBox 2">
            <a:extLst>
              <a:ext uri="{FF2B5EF4-FFF2-40B4-BE49-F238E27FC236}">
                <a16:creationId xmlns:a16="http://schemas.microsoft.com/office/drawing/2014/main" id="{0753C4CE-D0BD-105C-566C-748740E5683E}"/>
              </a:ext>
            </a:extLst>
          </p:cNvPr>
          <p:cNvSpPr txBox="1"/>
          <p:nvPr/>
        </p:nvSpPr>
        <p:spPr>
          <a:xfrm>
            <a:off x="-9751" y="1710953"/>
            <a:ext cx="5083422"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o"/>
            </a:pPr>
            <a:r>
              <a:rPr lang="en-US">
                <a:solidFill>
                  <a:srgbClr val="333333"/>
                </a:solidFill>
                <a:highlight>
                  <a:srgbClr val="FFFFFF"/>
                </a:highlight>
                <a:latin typeface="Calibri"/>
                <a:ea typeface="Calibri"/>
                <a:cs typeface="Calibri"/>
              </a:rPr>
              <a:t>Une structure qui </a:t>
            </a:r>
            <a:r>
              <a:rPr lang="en-US" err="1">
                <a:solidFill>
                  <a:srgbClr val="333333"/>
                </a:solidFill>
                <a:highlight>
                  <a:srgbClr val="FFFFFF"/>
                </a:highlight>
                <a:latin typeface="Calibri"/>
                <a:ea typeface="Calibri"/>
                <a:cs typeface="Calibri"/>
              </a:rPr>
              <a:t>contient</a:t>
            </a:r>
            <a:r>
              <a:rPr lang="en-US">
                <a:solidFill>
                  <a:srgbClr val="333333"/>
                </a:solidFill>
                <a:highlight>
                  <a:srgbClr val="FFFFFF"/>
                </a:highlight>
                <a:latin typeface="Calibri"/>
                <a:ea typeface="Calibri"/>
                <a:cs typeface="Calibri"/>
              </a:rPr>
              <a:t> les </a:t>
            </a:r>
            <a:r>
              <a:rPr lang="en-US" err="1">
                <a:solidFill>
                  <a:srgbClr val="333333"/>
                </a:solidFill>
                <a:highlight>
                  <a:srgbClr val="FFFFFF"/>
                </a:highlight>
                <a:latin typeface="Calibri"/>
                <a:ea typeface="Calibri"/>
                <a:cs typeface="Calibri"/>
              </a:rPr>
              <a:t>graines</a:t>
            </a:r>
            <a:r>
              <a:rPr lang="en-US">
                <a:solidFill>
                  <a:srgbClr val="333333"/>
                </a:solidFill>
                <a:highlight>
                  <a:srgbClr val="FFFFFF"/>
                </a:highlight>
                <a:latin typeface="Calibri"/>
                <a:ea typeface="Calibri"/>
                <a:cs typeface="Calibri"/>
              </a:rPr>
              <a:t> sur </a:t>
            </a:r>
            <a:r>
              <a:rPr lang="en-US" err="1">
                <a:solidFill>
                  <a:srgbClr val="333333"/>
                </a:solidFill>
                <a:highlight>
                  <a:srgbClr val="FFFFFF"/>
                </a:highlight>
                <a:latin typeface="Calibri"/>
                <a:ea typeface="Calibri"/>
                <a:cs typeface="Calibri"/>
              </a:rPr>
              <a:t>une</a:t>
            </a:r>
            <a:r>
              <a:rPr lang="en-US">
                <a:solidFill>
                  <a:srgbClr val="333333"/>
                </a:solidFill>
                <a:highlight>
                  <a:srgbClr val="FFFFFF"/>
                </a:highlight>
                <a:latin typeface="Calibri"/>
                <a:ea typeface="Calibri"/>
                <a:cs typeface="Calibri"/>
              </a:rPr>
              <a:t> </a:t>
            </a:r>
            <a:r>
              <a:rPr lang="en-US" err="1">
                <a:solidFill>
                  <a:srgbClr val="333333"/>
                </a:solidFill>
                <a:highlight>
                  <a:srgbClr val="FFFFFF"/>
                </a:highlight>
                <a:latin typeface="Calibri"/>
                <a:ea typeface="Calibri"/>
                <a:cs typeface="Calibri"/>
              </a:rPr>
              <a:t>plante</a:t>
            </a:r>
            <a:endParaRPr lang="en-US" err="1">
              <a:solidFill>
                <a:srgbClr val="333333"/>
              </a:solidFill>
              <a:highlight>
                <a:srgbClr val="FFFFFF"/>
              </a:highlight>
              <a:ea typeface="Calibri"/>
              <a:cs typeface="Calibri"/>
            </a:endParaRPr>
          </a:p>
          <a:p>
            <a:pPr marL="742950" lvl="1" indent="-285750">
              <a:buFont typeface="Courier New"/>
              <a:buChar char="o"/>
            </a:pPr>
            <a:endParaRPr lang="en-US">
              <a:solidFill>
                <a:srgbClr val="333333"/>
              </a:solidFill>
              <a:highlight>
                <a:srgbClr val="FFFFFF"/>
              </a:highlight>
              <a:latin typeface="Calibri"/>
              <a:ea typeface="Calibri"/>
              <a:cs typeface="Calibri"/>
            </a:endParaRPr>
          </a:p>
          <a:p>
            <a:pPr lvl="1"/>
            <a:r>
              <a:rPr lang="fr-CA">
                <a:solidFill>
                  <a:srgbClr val="333333"/>
                </a:solidFill>
                <a:highlight>
                  <a:srgbClr val="FFFFFF"/>
                </a:highlight>
                <a:ea typeface="+mn-lt"/>
                <a:cs typeface="+mn-lt"/>
              </a:rPr>
              <a:t>Après la pollinisation, la plante est capable de développer des graines. À mesure que ces graines (fruits) deviennent matures, leurs tissus mûrissent (ce qui entraîne un changement de couleur, un ramollissement, etc.) alors qu’elles se préparent à être libérées dans l’environnement.</a:t>
            </a:r>
            <a:endParaRPr lang="fr-CA">
              <a:ea typeface="+mn-lt"/>
              <a:cs typeface="+mn-lt"/>
            </a:endParaRPr>
          </a:p>
          <a:p>
            <a:pPr lvl="1"/>
            <a:r>
              <a:rPr lang="fr-CA">
                <a:solidFill>
                  <a:srgbClr val="333333"/>
                </a:solidFill>
                <a:highlight>
                  <a:srgbClr val="FFFFFF"/>
                </a:highlight>
                <a:ea typeface="+mn-lt"/>
                <a:cs typeface="+mn-lt"/>
              </a:rPr>
              <a:t>Les fruits peuvent être très diversifiés en forme, en couleur et en taille. Certains fruits sont secs (par exemple, les arachides) et d’autres ont une peau charnue qui peut être consommée (par exemple, les pommes, les tomates, les concombres). </a:t>
            </a:r>
            <a:endParaRPr lang="en-US"/>
          </a:p>
          <a:p>
            <a:pPr lvl="1"/>
            <a:endParaRPr lang="en-US">
              <a:solidFill>
                <a:srgbClr val="333333"/>
              </a:solidFill>
              <a:highlight>
                <a:srgbClr val="FFFFFF"/>
              </a:highlight>
              <a:latin typeface="Calibri"/>
              <a:ea typeface="Calibri"/>
              <a:cs typeface="Calibri"/>
            </a:endParaRPr>
          </a:p>
          <a:p>
            <a:endParaRPr lang="en-US">
              <a:solidFill>
                <a:srgbClr val="333333"/>
              </a:solidFill>
              <a:ea typeface="Calibri"/>
              <a:cs typeface="Calibri"/>
            </a:endParaRPr>
          </a:p>
        </p:txBody>
      </p:sp>
      <p:sp>
        <p:nvSpPr>
          <p:cNvPr id="2" name="TextBox 1">
            <a:extLst>
              <a:ext uri="{FF2B5EF4-FFF2-40B4-BE49-F238E27FC236}">
                <a16:creationId xmlns:a16="http://schemas.microsoft.com/office/drawing/2014/main" id="{75A25108-FACA-5D2D-2DC4-DB0F901B4AD6}"/>
              </a:ext>
            </a:extLst>
          </p:cNvPr>
          <p:cNvSpPr txBox="1"/>
          <p:nvPr/>
        </p:nvSpPr>
        <p:spPr>
          <a:xfrm>
            <a:off x="378488"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Fruit</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6B8D96B6-0AE4-66B8-30FE-F029236A2F92}"/>
              </a:ext>
            </a:extLst>
          </p:cNvPr>
          <p:cNvSpPr txBox="1"/>
          <p:nvPr/>
        </p:nvSpPr>
        <p:spPr>
          <a:xfrm>
            <a:off x="4108337" y="5563975"/>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12" name="TextBox 11">
            <a:extLst>
              <a:ext uri="{FF2B5EF4-FFF2-40B4-BE49-F238E27FC236}">
                <a16:creationId xmlns:a16="http://schemas.microsoft.com/office/drawing/2014/main" id="{45BFB28F-3335-18EA-6BE6-1769591DA02A}"/>
              </a:ext>
            </a:extLst>
          </p:cNvPr>
          <p:cNvSpPr txBox="1"/>
          <p:nvPr/>
        </p:nvSpPr>
        <p:spPr>
          <a:xfrm>
            <a:off x="5225377" y="4660617"/>
            <a:ext cx="1329179"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Sous terre</a:t>
            </a:r>
            <a:endParaRPr lang="en-US"/>
          </a:p>
        </p:txBody>
      </p:sp>
      <p:sp>
        <p:nvSpPr>
          <p:cNvPr id="14" name="TextBox 13">
            <a:extLst>
              <a:ext uri="{FF2B5EF4-FFF2-40B4-BE49-F238E27FC236}">
                <a16:creationId xmlns:a16="http://schemas.microsoft.com/office/drawing/2014/main" id="{D0CED72B-9CFE-A14E-8D3C-6A07F8CE6B2E}"/>
              </a:ext>
            </a:extLst>
          </p:cNvPr>
          <p:cNvSpPr txBox="1"/>
          <p:nvPr/>
        </p:nvSpPr>
        <p:spPr>
          <a:xfrm>
            <a:off x="4919006" y="4224628"/>
            <a:ext cx="1753385"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Au-dessus du sol</a:t>
            </a:r>
            <a:endParaRPr lang="en-US"/>
          </a:p>
        </p:txBody>
      </p:sp>
      <p:sp>
        <p:nvSpPr>
          <p:cNvPr id="16" name="TextBox 15">
            <a:extLst>
              <a:ext uri="{FF2B5EF4-FFF2-40B4-BE49-F238E27FC236}">
                <a16:creationId xmlns:a16="http://schemas.microsoft.com/office/drawing/2014/main" id="{B0F20927-EC6A-2E69-5BAE-2D549CF29C1B}"/>
              </a:ext>
            </a:extLst>
          </p:cNvPr>
          <p:cNvSpPr txBox="1"/>
          <p:nvPr/>
        </p:nvSpPr>
        <p:spPr>
          <a:xfrm>
            <a:off x="3467452" y="548300"/>
            <a:ext cx="4874038" cy="461665"/>
          </a:xfrm>
          <a:prstGeom prst="rect">
            <a:avLst/>
          </a:prstGeom>
          <a:noFill/>
        </p:spPr>
        <p:txBody>
          <a:bodyPr wrap="square" lIns="91440" tIns="45720" rIns="91440" bIns="45720" rtlCol="0" anchor="t">
            <a:spAutoFit/>
          </a:bodyPr>
          <a:lstStyle/>
          <a:p>
            <a:r>
              <a:rPr lang="fr-CA" sz="2400" b="1">
                <a:solidFill>
                  <a:srgbClr val="004F58"/>
                </a:solidFill>
              </a:rPr>
              <a:t>Parties au-dessus du sol d'une plante</a:t>
            </a:r>
            <a:endParaRPr lang="fr-CA">
              <a:ea typeface="Calibri"/>
              <a:cs typeface="Calibri"/>
            </a:endParaRPr>
          </a:p>
        </p:txBody>
      </p:sp>
      <p:pic>
        <p:nvPicPr>
          <p:cNvPr id="5" name="Picture 4" descr="A close-up of a logo&#10;&#10;AI-generated content may be incorrect.">
            <a:extLst>
              <a:ext uri="{FF2B5EF4-FFF2-40B4-BE49-F238E27FC236}">
                <a16:creationId xmlns:a16="http://schemas.microsoft.com/office/drawing/2014/main" id="{8205F086-9FF9-7BBA-DEB3-2723A4946207}"/>
              </a:ext>
            </a:extLst>
          </p:cNvPr>
          <p:cNvPicPr>
            <a:picLocks noChangeAspect="1"/>
          </p:cNvPicPr>
          <p:nvPr/>
        </p:nvPicPr>
        <p:blipFill>
          <a:blip r:embed="rId4"/>
          <a:stretch>
            <a:fillRect/>
          </a:stretch>
        </p:blipFill>
        <p:spPr>
          <a:xfrm>
            <a:off x="-886" y="41090"/>
            <a:ext cx="2819400" cy="981075"/>
          </a:xfrm>
          <a:prstGeom prst="rect">
            <a:avLst/>
          </a:prstGeom>
        </p:spPr>
      </p:pic>
      <p:grpSp>
        <p:nvGrpSpPr>
          <p:cNvPr id="17" name="Group 16">
            <a:extLst>
              <a:ext uri="{FF2B5EF4-FFF2-40B4-BE49-F238E27FC236}">
                <a16:creationId xmlns:a16="http://schemas.microsoft.com/office/drawing/2014/main" id="{5CDE61E0-E346-AECF-08A0-0F0DD4CD8D4E}"/>
              </a:ext>
            </a:extLst>
          </p:cNvPr>
          <p:cNvGrpSpPr/>
          <p:nvPr/>
        </p:nvGrpSpPr>
        <p:grpSpPr>
          <a:xfrm>
            <a:off x="-55310" y="5622457"/>
            <a:ext cx="9986988" cy="1333500"/>
            <a:chOff x="-126890" y="7924801"/>
            <a:chExt cx="7512583" cy="1333500"/>
          </a:xfrm>
        </p:grpSpPr>
        <p:sp>
          <p:nvSpPr>
            <p:cNvPr id="11" name="Flowchart: Punched Tape 5">
              <a:extLst>
                <a:ext uri="{FF2B5EF4-FFF2-40B4-BE49-F238E27FC236}">
                  <a16:creationId xmlns:a16="http://schemas.microsoft.com/office/drawing/2014/main" id="{58141E2C-6C1C-E087-7D4A-78BC3EA62C9F}"/>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a:extLst>
                <a:ext uri="{FF2B5EF4-FFF2-40B4-BE49-F238E27FC236}">
                  <a16:creationId xmlns:a16="http://schemas.microsoft.com/office/drawing/2014/main" id="{BFFD960F-3DAC-A6DA-FB08-5EC5F5423CB5}"/>
                </a:ext>
              </a:extLst>
            </p:cNvPr>
            <p:cNvSpPr txBox="1"/>
            <p:nvPr/>
          </p:nvSpPr>
          <p:spPr>
            <a:xfrm>
              <a:off x="2895600" y="8637275"/>
              <a:ext cx="3618149" cy="338554"/>
            </a:xfrm>
            <a:prstGeom prst="rect">
              <a:avLst/>
            </a:prstGeom>
            <a:noFill/>
          </p:spPr>
          <p:txBody>
            <a:bodyPr wrap="square" lIns="91440" tIns="45720" rIns="91440" bIns="45720" rtlCol="0" anchor="t">
              <a:spAutoFit/>
            </a:bodyPr>
            <a:lstStyle/>
            <a:p>
              <a:pPr algn="r"/>
              <a:endParaRPr lang="en-US" sz="1600" u="sng">
                <a:solidFill>
                  <a:schemeClr val="bg1"/>
                </a:solidFill>
                <a:ea typeface="Calibri"/>
                <a:cs typeface="Calibri"/>
              </a:endParaRPr>
            </a:p>
          </p:txBody>
        </p:sp>
        <p:sp>
          <p:nvSpPr>
            <p:cNvPr id="15" name="TextBox 14">
              <a:extLst>
                <a:ext uri="{FF2B5EF4-FFF2-40B4-BE49-F238E27FC236}">
                  <a16:creationId xmlns:a16="http://schemas.microsoft.com/office/drawing/2014/main" id="{3DF0A794-828B-49D2-7E05-36B8A1BDB1FD}"/>
                </a:ext>
              </a:extLst>
            </p:cNvPr>
            <p:cNvSpPr txBox="1"/>
            <p:nvPr/>
          </p:nvSpPr>
          <p:spPr>
            <a:xfrm>
              <a:off x="3658311" y="8410530"/>
              <a:ext cx="2855438" cy="276999"/>
            </a:xfrm>
            <a:prstGeom prst="rect">
              <a:avLst/>
            </a:prstGeom>
            <a:noFill/>
          </p:spPr>
          <p:txBody>
            <a:bodyPr wrap="square" lIns="91440" tIns="45720" rIns="91440" bIns="45720" rtlCol="0" anchor="t">
              <a:spAutoFit/>
            </a:bodyPr>
            <a:lstStyle/>
            <a:p>
              <a:pPr algn="r"/>
              <a:r>
                <a:rPr lang="fr-CA" sz="1200">
                  <a:solidFill>
                    <a:schemeClr val="bg1"/>
                  </a:solidFill>
                </a:rPr>
                <a:t>Pour des ressources supplémentaires, consultez: </a:t>
              </a:r>
              <a:endParaRPr lang="fr-CA" err="1">
                <a:solidFill>
                  <a:schemeClr val="bg1"/>
                </a:solidFill>
              </a:endParaRPr>
            </a:p>
          </p:txBody>
        </p:sp>
      </p:grpSp>
      <p:sp>
        <p:nvSpPr>
          <p:cNvPr id="20" name="TextBox 19">
            <a:extLst>
              <a:ext uri="{FF2B5EF4-FFF2-40B4-BE49-F238E27FC236}">
                <a16:creationId xmlns:a16="http://schemas.microsoft.com/office/drawing/2014/main" id="{B17BBE64-2532-F283-F4C3-6D8FFD1AF1F9}"/>
              </a:ext>
            </a:extLst>
          </p:cNvPr>
          <p:cNvSpPr txBox="1"/>
          <p:nvPr/>
        </p:nvSpPr>
        <p:spPr>
          <a:xfrm>
            <a:off x="169115" y="6376199"/>
            <a:ext cx="351085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i="1">
                <a:solidFill>
                  <a:schemeClr val="bg1"/>
                </a:solidFill>
              </a:rPr>
              <a:t>© </a:t>
            </a:r>
            <a:r>
              <a:rPr lang="fr-FR" sz="800" i="1">
                <a:solidFill>
                  <a:schemeClr val="bg1"/>
                </a:solidFill>
              </a:rPr>
              <a:t>Fédération canadienne de la faune. Tous droits réservés. Il est permis d’imprimer le contenu du site Web pour une utilisation en classe.</a:t>
            </a:r>
            <a:endParaRPr lang="en-CA" sz="800">
              <a:solidFill>
                <a:schemeClr val="bg1"/>
              </a:solidFill>
            </a:endParaRPr>
          </a:p>
        </p:txBody>
      </p:sp>
      <p:sp>
        <p:nvSpPr>
          <p:cNvPr id="25" name="TextBox 24">
            <a:extLst>
              <a:ext uri="{FF2B5EF4-FFF2-40B4-BE49-F238E27FC236}">
                <a16:creationId xmlns:a16="http://schemas.microsoft.com/office/drawing/2014/main" id="{C8A19E99-8B44-E355-68C6-D1C83D721D02}"/>
              </a:ext>
            </a:extLst>
          </p:cNvPr>
          <p:cNvSpPr txBox="1"/>
          <p:nvPr/>
        </p:nvSpPr>
        <p:spPr>
          <a:xfrm>
            <a:off x="5044724" y="6275162"/>
            <a:ext cx="3754582"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u="sng">
                <a:solidFill>
                  <a:schemeClr val="bg1"/>
                </a:solidFill>
                <a:hlinkClick r:id="rId5">
                  <a:extLst>
                    <a:ext uri="{A12FA001-AC4F-418D-AE19-62706E023703}">
                      <ahyp:hlinkClr xmlns:ahyp="http://schemas.microsoft.com/office/drawing/2018/hyperlinkcolor" val="tx"/>
                    </a:ext>
                  </a:extLst>
                </a:hlinkClick>
              </a:rPr>
              <a:t>cwf-fcf.org/</a:t>
            </a:r>
            <a:r>
              <a:rPr lang="en-US" sz="1600" u="sng" err="1">
                <a:solidFill>
                  <a:schemeClr val="bg1"/>
                </a:solidFill>
                <a:hlinkClick r:id="rId5">
                  <a:extLst>
                    <a:ext uri="{A12FA001-AC4F-418D-AE19-62706E023703}">
                      <ahyp:hlinkClr xmlns:ahyp="http://schemas.microsoft.com/office/drawing/2018/hyperlinkcolor" val="tx"/>
                    </a:ext>
                  </a:extLst>
                </a:hlinkClick>
              </a:rPr>
              <a:t>fr</a:t>
            </a:r>
            <a:r>
              <a:rPr lang="en-US" sz="1600" u="sng">
                <a:solidFill>
                  <a:schemeClr val="bg1"/>
                </a:solidFill>
                <a:hlinkClick r:id="rId5">
                  <a:extLst>
                    <a:ext uri="{A12FA001-AC4F-418D-AE19-62706E023703}">
                      <ahyp:hlinkClr xmlns:ahyp="http://schemas.microsoft.com/office/drawing/2018/hyperlinkcolor" val="tx"/>
                    </a:ext>
                  </a:extLst>
                </a:hlinkClick>
              </a:rPr>
              <a:t>/explorer/education</a:t>
            </a:r>
            <a:endParaRPr lang="en-CA" sz="1600" u="sng">
              <a:solidFill>
                <a:schemeClr val="bg1"/>
              </a:solidFill>
            </a:endParaRPr>
          </a:p>
        </p:txBody>
      </p:sp>
    </p:spTree>
    <p:extLst>
      <p:ext uri="{BB962C8B-B14F-4D97-AF65-F5344CB8AC3E}">
        <p14:creationId xmlns:p14="http://schemas.microsoft.com/office/powerpoint/2010/main" val="723692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1028E-81D4-1B00-2BA1-62EFC1B539DA}"/>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730FC27E-F4F7-5A3D-180A-9D58F1F2F6DD}"/>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83CC4C7B-E820-2338-7743-973B00E32A4D}"/>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1424C9DF-34B8-3DD4-6D65-4C77B3BB95AC}"/>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2">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205DFFEF-0993-8055-117D-E7614B0198DA}"/>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6831242C-C45D-AC50-0FA7-59947BF12F79}"/>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3" name="TextBox 2">
            <a:extLst>
              <a:ext uri="{FF2B5EF4-FFF2-40B4-BE49-F238E27FC236}">
                <a16:creationId xmlns:a16="http://schemas.microsoft.com/office/drawing/2014/main" id="{778F15DB-9863-3035-4781-D9029DBBCE53}"/>
              </a:ext>
            </a:extLst>
          </p:cNvPr>
          <p:cNvSpPr txBox="1"/>
          <p:nvPr/>
        </p:nvSpPr>
        <p:spPr>
          <a:xfrm>
            <a:off x="390220" y="1923279"/>
            <a:ext cx="8345750"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a:solidFill>
                  <a:srgbClr val="333333"/>
                </a:solidFill>
                <a:highlight>
                  <a:srgbClr val="FFFFFF"/>
                </a:highlight>
                <a:ea typeface="+mn-lt"/>
                <a:cs typeface="+mn-lt"/>
              </a:rPr>
              <a:t>La photosynthèse est un processus important dont les plantes et les humains dépendent pour survivre. Lors de la photosynthèse, la plante utilise l’énergie du soleil, le dioxyde de carbone et l’eau pour produire de l’oxygène et du sucre. La lumière du soleil contient une grande quantité de photons (énergie provenant du soleil), qui peuvent être absorbés par la chlorophylle dans les feuilles des plantes. L’énergie du soleil est ensuite utilisée pour engendrer une réaction chimique à l’intérieur des tissus foliaires. Dans cette réaction chimique, le dioxyde de carbone et l’eau sont convertis en oxygène et en sucre. La photosynthèse nous donne l’oxygène que nous respirons et fournit du sucre aux plantes pour qu’elles puissent croître et se développer. Le pigment chlorophyllien présent dans les feuilles donne aux plantes leur couleur verte.</a:t>
            </a:r>
            <a:endParaRPr lang="fr-CA">
              <a:ea typeface="+mn-lt"/>
              <a:cs typeface="+mn-lt"/>
            </a:endParaRPr>
          </a:p>
          <a:p>
            <a:br>
              <a:rPr lang="en-US"/>
            </a:br>
            <a:endParaRPr lang="en-US"/>
          </a:p>
          <a:p>
            <a:pPr algn="ctr"/>
            <a:r>
              <a:rPr lang="fr-CA" b="1">
                <a:solidFill>
                  <a:srgbClr val="333333"/>
                </a:solidFill>
                <a:highlight>
                  <a:srgbClr val="FFFFFF"/>
                </a:highlight>
                <a:latin typeface="Calibri"/>
                <a:ea typeface="Calibri"/>
                <a:cs typeface="Calibri"/>
              </a:rPr>
              <a:t>Énergie (lumière du soleil) + dioxyde de carbone (air) + eau (sol) = oxygène (air) + sucre (nourriture pour plantes)</a:t>
            </a:r>
            <a:endParaRPr lang="fr-CA">
              <a:ea typeface="Calibri" panose="020F0502020204030204"/>
              <a:cs typeface="Calibri" panose="020F0502020204030204"/>
            </a:endParaRPr>
          </a:p>
          <a:p>
            <a:pPr algn="ctr"/>
            <a:br>
              <a:rPr lang="en-US"/>
            </a:br>
            <a:endParaRPr lang="en-US"/>
          </a:p>
          <a:p>
            <a:pPr algn="ctr"/>
            <a:endParaRPr lang="en-US" b="1">
              <a:solidFill>
                <a:srgbClr val="333333"/>
              </a:solidFill>
              <a:highlight>
                <a:srgbClr val="FFFFFF"/>
              </a:highlight>
              <a:latin typeface="Calibri"/>
              <a:ea typeface="Calibri"/>
              <a:cs typeface="Calibri"/>
            </a:endParaRPr>
          </a:p>
          <a:p>
            <a:pPr marL="742950" lvl="1" indent="-285750">
              <a:buFont typeface="Courier New"/>
              <a:buChar char="o"/>
            </a:pPr>
            <a:endParaRPr lang="en-US">
              <a:solidFill>
                <a:srgbClr val="333333"/>
              </a:solidFill>
              <a:highlight>
                <a:srgbClr val="FFFFFF"/>
              </a:highlight>
              <a:latin typeface="Calibri"/>
              <a:ea typeface="Calibri"/>
              <a:cs typeface="Calibri"/>
            </a:endParaRPr>
          </a:p>
          <a:p>
            <a:endParaRPr lang="en-US">
              <a:solidFill>
                <a:srgbClr val="333333"/>
              </a:solidFill>
              <a:ea typeface="Calibri"/>
              <a:cs typeface="Calibri"/>
            </a:endParaRPr>
          </a:p>
        </p:txBody>
      </p:sp>
      <p:sp>
        <p:nvSpPr>
          <p:cNvPr id="2" name="TextBox 1">
            <a:extLst>
              <a:ext uri="{FF2B5EF4-FFF2-40B4-BE49-F238E27FC236}">
                <a16:creationId xmlns:a16="http://schemas.microsoft.com/office/drawing/2014/main" id="{3F975A8B-BB5F-2D9F-326B-5B4FE15500D1}"/>
              </a:ext>
            </a:extLst>
          </p:cNvPr>
          <p:cNvSpPr txBox="1"/>
          <p:nvPr/>
        </p:nvSpPr>
        <p:spPr>
          <a:xfrm>
            <a:off x="378488" y="1432190"/>
            <a:ext cx="4508750" cy="461665"/>
          </a:xfrm>
          <a:prstGeom prst="rect">
            <a:avLst/>
          </a:prstGeom>
          <a:noFill/>
        </p:spPr>
        <p:txBody>
          <a:bodyPr wrap="square" lIns="91440" tIns="45720" rIns="91440" bIns="45720" rtlCol="0" anchor="t">
            <a:spAutoFit/>
          </a:bodyPr>
          <a:lstStyle/>
          <a:p>
            <a:pPr algn="ctr"/>
            <a:r>
              <a:rPr lang="en-US" sz="2400" b="1" err="1">
                <a:solidFill>
                  <a:srgbClr val="004F58"/>
                </a:solidFill>
              </a:rPr>
              <a:t>Photosynthèse</a:t>
            </a:r>
            <a:endParaRPr lang="en-US" err="1"/>
          </a:p>
        </p:txBody>
      </p:sp>
      <p:sp>
        <p:nvSpPr>
          <p:cNvPr id="5" name="TextBox 4">
            <a:extLst>
              <a:ext uri="{FF2B5EF4-FFF2-40B4-BE49-F238E27FC236}">
                <a16:creationId xmlns:a16="http://schemas.microsoft.com/office/drawing/2014/main" id="{C30D412F-A77C-513F-F7D7-041A6FD73201}"/>
              </a:ext>
            </a:extLst>
          </p:cNvPr>
          <p:cNvSpPr txBox="1"/>
          <p:nvPr/>
        </p:nvSpPr>
        <p:spPr>
          <a:xfrm>
            <a:off x="3467452" y="548300"/>
            <a:ext cx="4874038" cy="461665"/>
          </a:xfrm>
          <a:prstGeom prst="rect">
            <a:avLst/>
          </a:prstGeom>
          <a:noFill/>
        </p:spPr>
        <p:txBody>
          <a:bodyPr wrap="square" lIns="91440" tIns="45720" rIns="91440" bIns="45720" rtlCol="0" anchor="t">
            <a:spAutoFit/>
          </a:bodyPr>
          <a:lstStyle/>
          <a:p>
            <a:r>
              <a:rPr lang="fr-CA" sz="2400" b="1">
                <a:solidFill>
                  <a:srgbClr val="004F58"/>
                </a:solidFill>
              </a:rPr>
              <a:t>Parties au-dessus du sol d'une plante</a:t>
            </a:r>
            <a:endParaRPr lang="fr-CA">
              <a:ea typeface="Calibri"/>
              <a:cs typeface="Calibri"/>
            </a:endParaRPr>
          </a:p>
        </p:txBody>
      </p:sp>
      <p:pic>
        <p:nvPicPr>
          <p:cNvPr id="8" name="Picture 7" descr="A close-up of a logo&#10;&#10;AI-generated content may be incorrect.">
            <a:extLst>
              <a:ext uri="{FF2B5EF4-FFF2-40B4-BE49-F238E27FC236}">
                <a16:creationId xmlns:a16="http://schemas.microsoft.com/office/drawing/2014/main" id="{8B7130A9-F5AB-27DF-C27B-A6787F2A932D}"/>
              </a:ext>
            </a:extLst>
          </p:cNvPr>
          <p:cNvPicPr>
            <a:picLocks noChangeAspect="1"/>
          </p:cNvPicPr>
          <p:nvPr/>
        </p:nvPicPr>
        <p:blipFill>
          <a:blip r:embed="rId3"/>
          <a:stretch>
            <a:fillRect/>
          </a:stretch>
        </p:blipFill>
        <p:spPr>
          <a:xfrm>
            <a:off x="-886" y="41090"/>
            <a:ext cx="2819400" cy="981075"/>
          </a:xfrm>
          <a:prstGeom prst="rect">
            <a:avLst/>
          </a:prstGeom>
        </p:spPr>
      </p:pic>
    </p:spTree>
    <p:extLst>
      <p:ext uri="{BB962C8B-B14F-4D97-AF65-F5344CB8AC3E}">
        <p14:creationId xmlns:p14="http://schemas.microsoft.com/office/powerpoint/2010/main" val="1162296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28498-D9C9-CCC3-0A5A-07139B340BC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7C97CCD-ADBA-338D-2E9D-E30002EC643A}"/>
              </a:ext>
            </a:extLst>
          </p:cNvPr>
          <p:cNvPicPr>
            <a:picLocks noChangeAspect="1"/>
          </p:cNvPicPr>
          <p:nvPr/>
        </p:nvPicPr>
        <p:blipFill>
          <a:blip r:embed="rId2"/>
          <a:srcRect r="7101"/>
          <a:stretch>
            <a:fillRect/>
          </a:stretch>
        </p:blipFill>
        <p:spPr>
          <a:xfrm>
            <a:off x="4887238" y="1021362"/>
            <a:ext cx="4256762" cy="4867954"/>
          </a:xfrm>
          <a:prstGeom prst="rect">
            <a:avLst/>
          </a:prstGeom>
        </p:spPr>
      </p:pic>
      <p:grpSp>
        <p:nvGrpSpPr>
          <p:cNvPr id="23" name="Group 22">
            <a:extLst>
              <a:ext uri="{FF2B5EF4-FFF2-40B4-BE49-F238E27FC236}">
                <a16:creationId xmlns:a16="http://schemas.microsoft.com/office/drawing/2014/main" id="{C67522DC-6303-46E0-3F24-940951ACC272}"/>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04609569-6383-9943-D8AD-0F19062B1275}"/>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E6EC5084-F27B-1C29-7998-64D4F4A207C9}"/>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5C6ACF89-75A0-C3F3-3EFD-76911FB55CBC}"/>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D1C32060-AC8B-02E5-2AA7-07AAA6E44257}"/>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59260F2F-F287-64AB-2BEF-DB73C5A93EE8}"/>
              </a:ext>
            </a:extLst>
          </p:cNvPr>
          <p:cNvSpPr txBox="1"/>
          <p:nvPr/>
        </p:nvSpPr>
        <p:spPr>
          <a:xfrm>
            <a:off x="378488"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Racine</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742D7781-68B3-9152-CB39-3A9044F973AE}"/>
              </a:ext>
            </a:extLst>
          </p:cNvPr>
          <p:cNvSpPr txBox="1"/>
          <p:nvPr/>
        </p:nvSpPr>
        <p:spPr>
          <a:xfrm>
            <a:off x="-44154" y="1872438"/>
            <a:ext cx="5315737" cy="5078313"/>
          </a:xfrm>
          <a:prstGeom prst="rect">
            <a:avLst/>
          </a:prstGeom>
          <a:noFill/>
        </p:spPr>
        <p:txBody>
          <a:bodyPr wrap="square" lIns="91440" tIns="45720" rIns="91440" bIns="45720" rtlCol="0" anchor="t">
            <a:spAutoFit/>
          </a:bodyPr>
          <a:lstStyle/>
          <a:p>
            <a:pPr marL="742950" lvl="1" indent="-285750">
              <a:buFont typeface="Courier New"/>
              <a:buChar char="○"/>
            </a:pPr>
            <a:r>
              <a:rPr lang="fr-CA">
                <a:solidFill>
                  <a:srgbClr val="333333"/>
                </a:solidFill>
                <a:highlight>
                  <a:srgbClr val="FFFFFF"/>
                </a:highlight>
              </a:rPr>
              <a:t>Un réseau de tissus qui ancre la plante dans son </a:t>
            </a:r>
            <a:r>
              <a:rPr lang="fr-CA" err="1">
                <a:solidFill>
                  <a:srgbClr val="333333"/>
                </a:solidFill>
                <a:highlight>
                  <a:srgbClr val="FFFFFF"/>
                </a:highlight>
              </a:rPr>
              <a:t>environment</a:t>
            </a:r>
            <a:r>
              <a:rPr lang="fr-CA">
                <a:solidFill>
                  <a:srgbClr val="333333"/>
                </a:solidFill>
                <a:highlight>
                  <a:srgbClr val="FFFFFF"/>
                </a:highlight>
              </a:rPr>
              <a:t> (généralement le sol)</a:t>
            </a:r>
            <a:endParaRPr lang="fr-CA">
              <a:solidFill>
                <a:srgbClr val="333333"/>
              </a:solidFill>
              <a:highlight>
                <a:srgbClr val="FFFFFF"/>
              </a:highlight>
              <a:ea typeface="Calibri"/>
              <a:cs typeface="Calibri"/>
            </a:endParaRPr>
          </a:p>
          <a:p>
            <a:pPr marL="742950" lvl="1" indent="-285750">
              <a:buFont typeface="Courier New"/>
              <a:buChar char="○"/>
            </a:pPr>
            <a:r>
              <a:rPr lang="fr-CA">
                <a:solidFill>
                  <a:srgbClr val="333333"/>
                </a:solidFill>
                <a:highlight>
                  <a:srgbClr val="FFFFFF"/>
                </a:highlight>
              </a:rPr>
              <a:t>C'est aussi un site pout l'absorption des nutriments et de l'eau du sol (un rôle crucial!)</a:t>
            </a:r>
            <a:endParaRPr lang="fr-CA">
              <a:solidFill>
                <a:srgbClr val="333333"/>
              </a:solidFill>
              <a:highlight>
                <a:srgbClr val="FFFFFF"/>
              </a:highlight>
              <a:ea typeface="Calibri"/>
              <a:cs typeface="Calibri"/>
            </a:endParaRPr>
          </a:p>
          <a:p>
            <a:pPr marL="1200150" lvl="2" indent="-285750">
              <a:buFont typeface="Arial"/>
              <a:buChar char="•"/>
            </a:pPr>
            <a:r>
              <a:rPr lang="fr-CA">
                <a:solidFill>
                  <a:srgbClr val="333333"/>
                </a:solidFill>
                <a:highlight>
                  <a:srgbClr val="FFFFFF"/>
                </a:highlight>
              </a:rPr>
              <a:t>Les nutriments et l’eau sont absorbés par les racines et transportés vers d’autres tissus importants de la plante.</a:t>
            </a:r>
            <a:endParaRPr lang="fr-CA">
              <a:solidFill>
                <a:srgbClr val="333333"/>
              </a:solidFill>
              <a:highlight>
                <a:srgbClr val="FFFFFF"/>
              </a:highlight>
              <a:ea typeface="Calibri"/>
              <a:cs typeface="Calibri"/>
            </a:endParaRPr>
          </a:p>
          <a:p>
            <a:pPr marL="1200150" lvl="2" indent="-285750">
              <a:buFont typeface="Wingdings"/>
              <a:buChar char="▪"/>
            </a:pPr>
            <a:endParaRPr lang="fr-CA">
              <a:solidFill>
                <a:srgbClr val="333333"/>
              </a:solidFill>
              <a:highlight>
                <a:srgbClr val="FFFFFF"/>
              </a:highlight>
              <a:ea typeface="Calibri"/>
              <a:cs typeface="Calibri"/>
            </a:endParaRPr>
          </a:p>
          <a:p>
            <a:pPr marL="285750" indent="-285750">
              <a:buFont typeface="Arial"/>
              <a:buChar char="•"/>
            </a:pPr>
            <a:r>
              <a:rPr lang="fr-CA">
                <a:solidFill>
                  <a:srgbClr val="333333"/>
                </a:solidFill>
                <a:highlight>
                  <a:srgbClr val="FFFFFF"/>
                </a:highlight>
              </a:rPr>
              <a:t>Il existe deux principaux types de racines :</a:t>
            </a:r>
            <a:endParaRPr lang="fr-CA">
              <a:solidFill>
                <a:srgbClr val="333333"/>
              </a:solidFill>
              <a:highlight>
                <a:srgbClr val="FFFFFF"/>
              </a:highlight>
              <a:ea typeface="Calibri"/>
              <a:cs typeface="Calibri"/>
            </a:endParaRPr>
          </a:p>
          <a:p>
            <a:pPr marL="742950" lvl="1" indent="-285750">
              <a:buFont typeface="Courier New"/>
              <a:buChar char="○"/>
            </a:pPr>
            <a:r>
              <a:rPr lang="fr-CA">
                <a:solidFill>
                  <a:srgbClr val="333333"/>
                </a:solidFill>
                <a:highlight>
                  <a:srgbClr val="FFFFFF"/>
                </a:highlight>
              </a:rPr>
              <a:t>Les racines pivotantes possèdent une grande racine principale centrale (par exemple, une carotte).</a:t>
            </a:r>
            <a:endParaRPr lang="fr-CA">
              <a:solidFill>
                <a:srgbClr val="333333"/>
              </a:solidFill>
              <a:highlight>
                <a:srgbClr val="FFFFFF"/>
              </a:highlight>
              <a:ea typeface="Calibri"/>
              <a:cs typeface="Calibri"/>
            </a:endParaRPr>
          </a:p>
          <a:p>
            <a:pPr marL="742950" lvl="1" indent="-285750">
              <a:buFont typeface="Courier New"/>
              <a:buChar char="○"/>
            </a:pPr>
            <a:r>
              <a:rPr lang="fr-CA">
                <a:solidFill>
                  <a:srgbClr val="333333"/>
                </a:solidFill>
                <a:highlight>
                  <a:srgbClr val="FFFFFF"/>
                </a:highlight>
              </a:rPr>
              <a:t>Les racines fasciculées sont de petits systèmes racinaires fortement ramifiés (communément trouvés chez les plantes herbacées indigènes).</a:t>
            </a:r>
            <a:endParaRPr lang="fr-CA">
              <a:solidFill>
                <a:srgbClr val="333333"/>
              </a:solidFill>
              <a:highlight>
                <a:srgbClr val="FFFFFF"/>
              </a:highlight>
              <a:ea typeface="Calibri" panose="020F0502020204030204"/>
              <a:cs typeface="Calibri" panose="020F0502020204030204"/>
            </a:endParaRPr>
          </a:p>
          <a:p>
            <a:pPr marL="742950" lvl="1" indent="-285750">
              <a:buFont typeface="Courier New"/>
              <a:buChar char="○"/>
            </a:pPr>
            <a:endParaRPr lang="fr-CA">
              <a:solidFill>
                <a:srgbClr val="333333"/>
              </a:solidFill>
              <a:highlight>
                <a:srgbClr val="FFFFFF"/>
              </a:highlight>
              <a:ea typeface="Calibri" panose="020F0502020204030204"/>
              <a:cs typeface="Calibri" panose="020F0502020204030204"/>
            </a:endParaRPr>
          </a:p>
          <a:p>
            <a:endParaRPr lang="fr-CA">
              <a:ea typeface="Calibri"/>
              <a:cs typeface="Calibri"/>
            </a:endParaRPr>
          </a:p>
          <a:p>
            <a:endParaRPr lang="fr-CA">
              <a:ea typeface="Calibri"/>
              <a:cs typeface="Calibri"/>
            </a:endParaRPr>
          </a:p>
        </p:txBody>
      </p:sp>
      <p:sp>
        <p:nvSpPr>
          <p:cNvPr id="11" name="TextBox 10">
            <a:extLst>
              <a:ext uri="{FF2B5EF4-FFF2-40B4-BE49-F238E27FC236}">
                <a16:creationId xmlns:a16="http://schemas.microsoft.com/office/drawing/2014/main" id="{7719D376-3249-1C83-6BFD-8AC6709315CA}"/>
              </a:ext>
            </a:extLst>
          </p:cNvPr>
          <p:cNvSpPr txBox="1"/>
          <p:nvPr/>
        </p:nvSpPr>
        <p:spPr>
          <a:xfrm>
            <a:off x="5331429" y="4955205"/>
            <a:ext cx="1329179"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Sous terre</a:t>
            </a:r>
            <a:endParaRPr lang="en-US"/>
          </a:p>
        </p:txBody>
      </p:sp>
      <p:sp>
        <p:nvSpPr>
          <p:cNvPr id="13" name="TextBox 12">
            <a:extLst>
              <a:ext uri="{FF2B5EF4-FFF2-40B4-BE49-F238E27FC236}">
                <a16:creationId xmlns:a16="http://schemas.microsoft.com/office/drawing/2014/main" id="{C0B6B557-3E0E-5B45-9744-A77DDB74057E}"/>
              </a:ext>
            </a:extLst>
          </p:cNvPr>
          <p:cNvSpPr txBox="1"/>
          <p:nvPr/>
        </p:nvSpPr>
        <p:spPr>
          <a:xfrm>
            <a:off x="5048625" y="4495649"/>
            <a:ext cx="1753385"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Au-dessus du sol</a:t>
            </a:r>
            <a:endParaRPr lang="en-US"/>
          </a:p>
        </p:txBody>
      </p:sp>
      <p:sp>
        <p:nvSpPr>
          <p:cNvPr id="15" name="TextBox 14">
            <a:extLst>
              <a:ext uri="{FF2B5EF4-FFF2-40B4-BE49-F238E27FC236}">
                <a16:creationId xmlns:a16="http://schemas.microsoft.com/office/drawing/2014/main" id="{67A4CB2E-52C0-6B46-3D2B-8BFE2100D6FB}"/>
              </a:ext>
            </a:extLst>
          </p:cNvPr>
          <p:cNvSpPr txBox="1"/>
          <p:nvPr/>
        </p:nvSpPr>
        <p:spPr>
          <a:xfrm>
            <a:off x="3879875" y="548300"/>
            <a:ext cx="4237729" cy="461665"/>
          </a:xfrm>
          <a:prstGeom prst="rect">
            <a:avLst/>
          </a:prstGeom>
          <a:noFill/>
        </p:spPr>
        <p:txBody>
          <a:bodyPr wrap="square" lIns="91440" tIns="45720" rIns="91440" bIns="45720" rtlCol="0" anchor="t">
            <a:spAutoFit/>
          </a:bodyPr>
          <a:lstStyle/>
          <a:p>
            <a:r>
              <a:rPr lang="fr-CA" sz="2400" b="1">
                <a:solidFill>
                  <a:srgbClr val="004F58"/>
                </a:solidFill>
              </a:rPr>
              <a:t>Parties sous terre d'une plante</a:t>
            </a:r>
            <a:endParaRPr lang="fr-CA">
              <a:ea typeface="Calibri"/>
              <a:cs typeface="Calibri"/>
            </a:endParaRPr>
          </a:p>
        </p:txBody>
      </p:sp>
      <p:sp>
        <p:nvSpPr>
          <p:cNvPr id="3" name="TextBox 2">
            <a:extLst>
              <a:ext uri="{FF2B5EF4-FFF2-40B4-BE49-F238E27FC236}">
                <a16:creationId xmlns:a16="http://schemas.microsoft.com/office/drawing/2014/main" id="{DB859BEA-E28B-6114-2ADC-C4104351565F}"/>
              </a:ext>
            </a:extLst>
          </p:cNvPr>
          <p:cNvSpPr txBox="1"/>
          <p:nvPr/>
        </p:nvSpPr>
        <p:spPr>
          <a:xfrm>
            <a:off x="7680230" y="5018006"/>
            <a:ext cx="1329179"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Racine</a:t>
            </a:r>
            <a:endParaRPr lang="en-US"/>
          </a:p>
        </p:txBody>
      </p:sp>
      <p:pic>
        <p:nvPicPr>
          <p:cNvPr id="5" name="Picture 4" descr="A close-up of a logo&#10;&#10;AI-generated content may be incorrect.">
            <a:extLst>
              <a:ext uri="{FF2B5EF4-FFF2-40B4-BE49-F238E27FC236}">
                <a16:creationId xmlns:a16="http://schemas.microsoft.com/office/drawing/2014/main" id="{8E537D10-B13A-4100-011A-F6E83AB8E9C3}"/>
              </a:ext>
            </a:extLst>
          </p:cNvPr>
          <p:cNvPicPr>
            <a:picLocks noChangeAspect="1"/>
          </p:cNvPicPr>
          <p:nvPr/>
        </p:nvPicPr>
        <p:blipFill>
          <a:blip r:embed="rId4"/>
          <a:stretch>
            <a:fillRect/>
          </a:stretch>
        </p:blipFill>
        <p:spPr>
          <a:xfrm>
            <a:off x="-886" y="41090"/>
            <a:ext cx="2819400" cy="981075"/>
          </a:xfrm>
          <a:prstGeom prst="rect">
            <a:avLst/>
          </a:prstGeom>
        </p:spPr>
      </p:pic>
    </p:spTree>
    <p:extLst>
      <p:ext uri="{BB962C8B-B14F-4D97-AF65-F5344CB8AC3E}">
        <p14:creationId xmlns:p14="http://schemas.microsoft.com/office/powerpoint/2010/main" val="778290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DFE59-BCBB-3AFD-EF85-CD94CDEB7CE6}"/>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9F59AA26-0041-4E43-94B7-A45D070390B7}"/>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2190CB4-F22C-ED98-4147-33C53158405E}"/>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2A0A6CE6-7CE1-E77C-3AFF-8C045E34408C}"/>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2">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88133ADA-D9F0-2C35-30E2-2F139AB37BC3}"/>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4C75E963-5408-687D-A4AE-F046B335C000}"/>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FF4C3EE9-B841-A140-028C-AFEF1214F3FA}"/>
              </a:ext>
            </a:extLst>
          </p:cNvPr>
          <p:cNvSpPr txBox="1"/>
          <p:nvPr/>
        </p:nvSpPr>
        <p:spPr>
          <a:xfrm>
            <a:off x="3718790" y="713268"/>
            <a:ext cx="4508750" cy="461665"/>
          </a:xfrm>
          <a:prstGeom prst="rect">
            <a:avLst/>
          </a:prstGeom>
          <a:noFill/>
        </p:spPr>
        <p:txBody>
          <a:bodyPr wrap="square" lIns="91440" tIns="45720" rIns="91440" bIns="45720" rtlCol="0" anchor="t">
            <a:spAutoFit/>
          </a:bodyPr>
          <a:lstStyle/>
          <a:p>
            <a:r>
              <a:rPr lang="en-US" sz="2400" b="1">
                <a:solidFill>
                  <a:srgbClr val="004F58"/>
                </a:solidFill>
                <a:ea typeface="Calibri"/>
                <a:cs typeface="Calibri"/>
              </a:rPr>
              <a:t>PARTIES D'UNE FLEUR</a:t>
            </a:r>
          </a:p>
        </p:txBody>
      </p:sp>
      <p:pic>
        <p:nvPicPr>
          <p:cNvPr id="1026" name="Picture 2">
            <a:extLst>
              <a:ext uri="{FF2B5EF4-FFF2-40B4-BE49-F238E27FC236}">
                <a16:creationId xmlns:a16="http://schemas.microsoft.com/office/drawing/2014/main" id="{B52E3B2F-6C5B-A9A4-F43B-0F54911E63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213" y="1171916"/>
            <a:ext cx="8195869" cy="43213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4FB2D1-04A3-E181-2855-DC0C34FF7237}"/>
              </a:ext>
            </a:extLst>
          </p:cNvPr>
          <p:cNvSpPr txBox="1"/>
          <p:nvPr/>
        </p:nvSpPr>
        <p:spPr>
          <a:xfrm>
            <a:off x="5322498" y="5244348"/>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5" name="Picture 4" descr="A diagram of a flower&#10;&#10;AI-generated content may be incorrect.">
            <a:extLst>
              <a:ext uri="{FF2B5EF4-FFF2-40B4-BE49-F238E27FC236}">
                <a16:creationId xmlns:a16="http://schemas.microsoft.com/office/drawing/2014/main" id="{E1E4E31C-213B-2BB9-0E26-75C9EEDEF0D7}"/>
              </a:ext>
            </a:extLst>
          </p:cNvPr>
          <p:cNvPicPr>
            <a:picLocks noChangeAspect="1"/>
          </p:cNvPicPr>
          <p:nvPr/>
        </p:nvPicPr>
        <p:blipFill>
          <a:blip r:embed="rId4"/>
          <a:stretch>
            <a:fillRect/>
          </a:stretch>
        </p:blipFill>
        <p:spPr>
          <a:xfrm>
            <a:off x="333377" y="1247236"/>
            <a:ext cx="8721661" cy="4406660"/>
          </a:xfrm>
          <a:prstGeom prst="rect">
            <a:avLst/>
          </a:prstGeom>
        </p:spPr>
      </p:pic>
      <p:pic>
        <p:nvPicPr>
          <p:cNvPr id="3" name="Picture 2" descr="A close-up of a logo&#10;&#10;AI-generated content may be incorrect.">
            <a:extLst>
              <a:ext uri="{FF2B5EF4-FFF2-40B4-BE49-F238E27FC236}">
                <a16:creationId xmlns:a16="http://schemas.microsoft.com/office/drawing/2014/main" id="{9F16FD6C-9859-DD45-7BFE-023BA37720AC}"/>
              </a:ext>
            </a:extLst>
          </p:cNvPr>
          <p:cNvPicPr>
            <a:picLocks noChangeAspect="1"/>
          </p:cNvPicPr>
          <p:nvPr/>
        </p:nvPicPr>
        <p:blipFill>
          <a:blip r:embed="rId5"/>
          <a:stretch>
            <a:fillRect/>
          </a:stretch>
        </p:blipFill>
        <p:spPr>
          <a:xfrm>
            <a:off x="-886" y="41090"/>
            <a:ext cx="2819400" cy="981075"/>
          </a:xfrm>
          <a:prstGeom prst="rect">
            <a:avLst/>
          </a:prstGeom>
        </p:spPr>
      </p:pic>
    </p:spTree>
    <p:extLst>
      <p:ext uri="{BB962C8B-B14F-4D97-AF65-F5344CB8AC3E}">
        <p14:creationId xmlns:p14="http://schemas.microsoft.com/office/powerpoint/2010/main" val="2265988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EABA2-F653-FD8F-352F-7FD9D6ACE3B9}"/>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D1E2D24A-FE46-5E55-D8BB-63BFF8DB8585}"/>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FEE33088-3DA0-0861-53C0-A20C0AECC55B}"/>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101A7F73-1B66-3641-0D16-3E3FEAD4A86B}"/>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2">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5964BE8A-26AE-C551-DF29-9663D723DE99}"/>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0EF493FE-19D6-284B-409F-898CE274878F}"/>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FFA99784-A774-DF87-A21A-263DCF91CC8C}"/>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a:cs typeface="Calibri"/>
              </a:rPr>
              <a:t>Parties </a:t>
            </a:r>
            <a:r>
              <a:rPr lang="en-US" sz="2400" b="1" err="1">
                <a:solidFill>
                  <a:srgbClr val="004F58"/>
                </a:solidFill>
                <a:ea typeface="Calibri"/>
                <a:cs typeface="Calibri"/>
              </a:rPr>
              <a:t>mâles</a:t>
            </a:r>
            <a:r>
              <a:rPr lang="en-US" sz="2400" b="1">
                <a:solidFill>
                  <a:srgbClr val="004F58"/>
                </a:solidFill>
                <a:ea typeface="Calibri"/>
                <a:cs typeface="Calibri"/>
              </a:rPr>
              <a:t> </a:t>
            </a:r>
            <a:r>
              <a:rPr lang="en-US" sz="2400" b="1" err="1">
                <a:solidFill>
                  <a:srgbClr val="004F58"/>
                </a:solidFill>
                <a:ea typeface="Calibri"/>
                <a:cs typeface="Calibri"/>
              </a:rPr>
              <a:t>d'une</a:t>
            </a:r>
            <a:r>
              <a:rPr lang="en-US" sz="2400" b="1">
                <a:solidFill>
                  <a:srgbClr val="004F58"/>
                </a:solidFill>
                <a:ea typeface="Calibri"/>
                <a:cs typeface="Calibri"/>
              </a:rPr>
              <a:t> fleur</a:t>
            </a:r>
          </a:p>
        </p:txBody>
      </p:sp>
      <p:sp>
        <p:nvSpPr>
          <p:cNvPr id="2" name="TextBox 1">
            <a:extLst>
              <a:ext uri="{FF2B5EF4-FFF2-40B4-BE49-F238E27FC236}">
                <a16:creationId xmlns:a16="http://schemas.microsoft.com/office/drawing/2014/main" id="{ADA799DB-1983-3F9E-52A4-EDFF5248E9FC}"/>
              </a:ext>
            </a:extLst>
          </p:cNvPr>
          <p:cNvSpPr txBox="1"/>
          <p:nvPr/>
        </p:nvSpPr>
        <p:spPr>
          <a:xfrm>
            <a:off x="4225856" y="1243654"/>
            <a:ext cx="4508750" cy="523220"/>
          </a:xfrm>
          <a:prstGeom prst="rect">
            <a:avLst/>
          </a:prstGeom>
          <a:noFill/>
        </p:spPr>
        <p:txBody>
          <a:bodyPr wrap="square" lIns="91440" tIns="45720" rIns="91440" bIns="45720" rtlCol="0" anchor="t">
            <a:spAutoFit/>
          </a:bodyPr>
          <a:lstStyle/>
          <a:p>
            <a:pPr algn="ctr"/>
            <a:r>
              <a:rPr lang="fr-CA" sz="2800" b="1">
                <a:solidFill>
                  <a:srgbClr val="004F58"/>
                </a:solidFill>
                <a:ea typeface="Calibri" panose="020F0502020204030204"/>
                <a:cs typeface="Calibri" panose="020F0502020204030204"/>
              </a:rPr>
              <a:t>É</a:t>
            </a:r>
            <a:r>
              <a:rPr lang="en-US" sz="2400" b="1">
                <a:solidFill>
                  <a:srgbClr val="004F58"/>
                </a:solidFill>
                <a:ea typeface="Calibri" panose="020F0502020204030204"/>
                <a:cs typeface="Calibri" panose="020F0502020204030204"/>
              </a:rPr>
              <a:t>tamine</a:t>
            </a:r>
            <a:endParaRPr lang="fr-CA">
              <a:ea typeface="Calibri"/>
              <a:cs typeface="Calibri"/>
            </a:endParaRPr>
          </a:p>
        </p:txBody>
      </p:sp>
      <p:sp>
        <p:nvSpPr>
          <p:cNvPr id="10" name="TextBox 9">
            <a:extLst>
              <a:ext uri="{FF2B5EF4-FFF2-40B4-BE49-F238E27FC236}">
                <a16:creationId xmlns:a16="http://schemas.microsoft.com/office/drawing/2014/main" id="{5BB02692-5122-D4E4-1430-92A7462DCEA3}"/>
              </a:ext>
            </a:extLst>
          </p:cNvPr>
          <p:cNvSpPr txBox="1"/>
          <p:nvPr/>
        </p:nvSpPr>
        <p:spPr>
          <a:xfrm>
            <a:off x="4619237" y="1766387"/>
            <a:ext cx="4523518" cy="3416320"/>
          </a:xfrm>
          <a:prstGeom prst="rect">
            <a:avLst/>
          </a:prstGeom>
          <a:noFill/>
        </p:spPr>
        <p:txBody>
          <a:bodyPr wrap="square" lIns="91440" tIns="45720" rIns="91440" bIns="45720" rtlCol="0" anchor="t">
            <a:spAutoFit/>
          </a:bodyPr>
          <a:lstStyle/>
          <a:p>
            <a:pPr marL="628650" lvl="1" indent="-171450">
              <a:buFont typeface="Arial"/>
              <a:buChar char="•"/>
            </a:pPr>
            <a:r>
              <a:rPr lang="fr-CA">
                <a:solidFill>
                  <a:srgbClr val="333333"/>
                </a:solidFill>
                <a:highlight>
                  <a:srgbClr val="FFFFFF"/>
                </a:highlight>
              </a:rPr>
              <a:t>Responsable de la production </a:t>
            </a:r>
            <a:r>
              <a:rPr lang="fr-CA">
                <a:solidFill>
                  <a:srgbClr val="333333"/>
                </a:solidFill>
                <a:highlight>
                  <a:srgbClr val="FFFFFF"/>
                </a:highlight>
                <a:ea typeface="Calibri"/>
                <a:cs typeface="Calibri"/>
              </a:rPr>
              <a:t>de </a:t>
            </a:r>
            <a:r>
              <a:rPr lang="fr-CA">
                <a:solidFill>
                  <a:srgbClr val="333333"/>
                </a:solidFill>
                <a:highlight>
                  <a:srgbClr val="FFFFFF"/>
                </a:highlight>
              </a:rPr>
              <a:t>pollen.</a:t>
            </a:r>
            <a:endParaRPr lang="en-US">
              <a:solidFill>
                <a:srgbClr val="333333"/>
              </a:solidFill>
              <a:highlight>
                <a:srgbClr val="FFFFFF"/>
              </a:highlight>
              <a:ea typeface="Calibri"/>
              <a:cs typeface="Calibri"/>
            </a:endParaRPr>
          </a:p>
          <a:p>
            <a:pPr marL="628650" lvl="1" indent="-171450">
              <a:buFont typeface="Arial"/>
              <a:buChar char="•"/>
            </a:pPr>
            <a:endParaRPr lang="fr-CA">
              <a:solidFill>
                <a:srgbClr val="333333"/>
              </a:solidFill>
              <a:highlight>
                <a:srgbClr val="FFFFFF"/>
              </a:highlight>
              <a:ea typeface="Calibri"/>
              <a:cs typeface="Calibri"/>
            </a:endParaRPr>
          </a:p>
          <a:p>
            <a:pPr marL="628650" lvl="1" indent="-171450">
              <a:buFont typeface="Arial"/>
              <a:buChar char="•"/>
            </a:pPr>
            <a:r>
              <a:rPr lang="fr-CA">
                <a:solidFill>
                  <a:srgbClr val="333333"/>
                </a:solidFill>
                <a:highlight>
                  <a:srgbClr val="FFFFFF"/>
                </a:highlight>
                <a:ea typeface="Calibri"/>
                <a:cs typeface="Calibri"/>
              </a:rPr>
              <a:t>Comprend le </a:t>
            </a:r>
            <a:r>
              <a:rPr lang="fr-CA">
                <a:solidFill>
                  <a:srgbClr val="333333"/>
                </a:solidFill>
                <a:highlight>
                  <a:srgbClr val="FFFFFF"/>
                </a:highlight>
              </a:rPr>
              <a:t>tissu de l’anthère et du filet.</a:t>
            </a:r>
            <a:endParaRPr lang="en-US">
              <a:ea typeface="Calibri" panose="020F0502020204030204"/>
              <a:cs typeface="Calibri" panose="020F0502020204030204"/>
            </a:endParaRPr>
          </a:p>
          <a:p>
            <a:pPr marL="628650" lvl="1" indent="-171450">
              <a:buFont typeface="Arial"/>
              <a:buChar char="•"/>
            </a:pPr>
            <a:endParaRPr lang="fr-CA">
              <a:solidFill>
                <a:srgbClr val="333333"/>
              </a:solidFill>
              <a:highlight>
                <a:srgbClr val="FFFFFF"/>
              </a:highlight>
            </a:endParaRPr>
          </a:p>
          <a:p>
            <a:pPr marL="628650" lvl="1" indent="-171450">
              <a:buFont typeface="Arial"/>
              <a:buChar char="•"/>
            </a:pPr>
            <a:r>
              <a:rPr lang="fr-CA">
                <a:solidFill>
                  <a:srgbClr val="333333"/>
                </a:solidFill>
                <a:highlight>
                  <a:srgbClr val="FFFFFF"/>
                </a:highlight>
              </a:rPr>
              <a:t>Peut être de différentes </a:t>
            </a:r>
            <a:r>
              <a:rPr lang="fr-CA">
                <a:solidFill>
                  <a:srgbClr val="333333"/>
                </a:solidFill>
                <a:highlight>
                  <a:srgbClr val="FFFFFF"/>
                </a:highlight>
                <a:ea typeface="Calibri"/>
                <a:cs typeface="Calibri"/>
              </a:rPr>
              <a:t>couleurs.</a:t>
            </a:r>
            <a:endParaRPr lang="en-US">
              <a:ea typeface="Calibri" panose="020F0502020204030204"/>
              <a:cs typeface="Calibri" panose="020F0502020204030204"/>
            </a:endParaRPr>
          </a:p>
          <a:p>
            <a:pPr marL="628650" lvl="1" indent="-171450">
              <a:buFont typeface="Arial"/>
              <a:buChar char="•"/>
            </a:pPr>
            <a:endParaRPr lang="fr-CA">
              <a:solidFill>
                <a:srgbClr val="333333"/>
              </a:solidFill>
              <a:highlight>
                <a:srgbClr val="FFFFFF"/>
              </a:highlight>
              <a:ea typeface="Calibri"/>
              <a:cs typeface="Calibri"/>
            </a:endParaRPr>
          </a:p>
          <a:p>
            <a:pPr marL="628650" lvl="1" indent="-171450">
              <a:buFont typeface="Arial"/>
              <a:buChar char="•"/>
            </a:pPr>
            <a:r>
              <a:rPr lang="fr-CA">
                <a:solidFill>
                  <a:srgbClr val="333333"/>
                </a:solidFill>
                <a:highlight>
                  <a:srgbClr val="FFFFFF"/>
                </a:highlight>
                <a:ea typeface="Calibri"/>
                <a:cs typeface="Calibri"/>
              </a:rPr>
              <a:t>Joue un rôle important dans l’attraction des pollinisateurs. </a:t>
            </a:r>
            <a:endParaRPr lang="en-US">
              <a:ea typeface="Calibri" panose="020F0502020204030204"/>
              <a:cs typeface="Calibri" panose="020F0502020204030204"/>
            </a:endParaRPr>
          </a:p>
          <a:p>
            <a:pPr marL="742950" lvl="1" indent="-285750">
              <a:buFont typeface="Arial"/>
              <a:buChar char="•"/>
            </a:pPr>
            <a:endParaRPr lang="en-US">
              <a:solidFill>
                <a:srgbClr val="333333"/>
              </a:solidFill>
              <a:highlight>
                <a:srgbClr val="FFFFFF"/>
              </a:highlight>
              <a:ea typeface="Calibri"/>
              <a:cs typeface="Calibri"/>
            </a:endParaRPr>
          </a:p>
          <a:p>
            <a:pPr marL="285750" indent="-285750">
              <a:buFont typeface="Arial"/>
              <a:buChar char="•"/>
            </a:pPr>
            <a:endParaRPr lang="en-US">
              <a:ea typeface="Calibri"/>
              <a:cs typeface="Calibri"/>
            </a:endParaRPr>
          </a:p>
        </p:txBody>
      </p:sp>
      <p:sp>
        <p:nvSpPr>
          <p:cNvPr id="11" name="TextBox 10">
            <a:extLst>
              <a:ext uri="{FF2B5EF4-FFF2-40B4-BE49-F238E27FC236}">
                <a16:creationId xmlns:a16="http://schemas.microsoft.com/office/drawing/2014/main" id="{F8B8C7E2-372A-2017-800B-736983AD3475}"/>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3" name="Picture 2" descr="A diagram of a flower&#10;&#10;AI-generated content may be incorrect.">
            <a:extLst>
              <a:ext uri="{FF2B5EF4-FFF2-40B4-BE49-F238E27FC236}">
                <a16:creationId xmlns:a16="http://schemas.microsoft.com/office/drawing/2014/main" id="{20A113F9-4693-C5AA-5BB0-D7DD5C40FF72}"/>
              </a:ext>
            </a:extLst>
          </p:cNvPr>
          <p:cNvPicPr>
            <a:picLocks noChangeAspect="1"/>
          </p:cNvPicPr>
          <p:nvPr/>
        </p:nvPicPr>
        <p:blipFill>
          <a:blip r:embed="rId3"/>
          <a:stretch>
            <a:fillRect/>
          </a:stretch>
        </p:blipFill>
        <p:spPr>
          <a:xfrm>
            <a:off x="74583" y="1448519"/>
            <a:ext cx="4940420" cy="2365076"/>
          </a:xfrm>
          <a:prstGeom prst="rect">
            <a:avLst/>
          </a:prstGeom>
        </p:spPr>
      </p:pic>
      <p:sp>
        <p:nvSpPr>
          <p:cNvPr id="5" name="Rectangle: Rounded Corners 4">
            <a:extLst>
              <a:ext uri="{FF2B5EF4-FFF2-40B4-BE49-F238E27FC236}">
                <a16:creationId xmlns:a16="http://schemas.microsoft.com/office/drawing/2014/main" id="{D311D855-1447-4D3E-EE99-1BF6A3CF1C33}"/>
              </a:ext>
            </a:extLst>
          </p:cNvPr>
          <p:cNvSpPr/>
          <p:nvPr/>
        </p:nvSpPr>
        <p:spPr>
          <a:xfrm>
            <a:off x="87819" y="2230625"/>
            <a:ext cx="755251" cy="333715"/>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9" name="Picture 8" descr="A close-up of a logo&#10;&#10;AI-generated content may be incorrect.">
            <a:extLst>
              <a:ext uri="{FF2B5EF4-FFF2-40B4-BE49-F238E27FC236}">
                <a16:creationId xmlns:a16="http://schemas.microsoft.com/office/drawing/2014/main" id="{05CDFA23-B0B4-D073-417E-20AB757EF2CD}"/>
              </a:ext>
            </a:extLst>
          </p:cNvPr>
          <p:cNvPicPr>
            <a:picLocks noChangeAspect="1"/>
          </p:cNvPicPr>
          <p:nvPr/>
        </p:nvPicPr>
        <p:blipFill>
          <a:blip r:embed="rId4"/>
          <a:stretch>
            <a:fillRect/>
          </a:stretch>
        </p:blipFill>
        <p:spPr>
          <a:xfrm>
            <a:off x="-886" y="41090"/>
            <a:ext cx="2819400" cy="981075"/>
          </a:xfrm>
          <a:prstGeom prst="rect">
            <a:avLst/>
          </a:prstGeom>
        </p:spPr>
      </p:pic>
    </p:spTree>
    <p:extLst>
      <p:ext uri="{BB962C8B-B14F-4D97-AF65-F5344CB8AC3E}">
        <p14:creationId xmlns:p14="http://schemas.microsoft.com/office/powerpoint/2010/main" val="4083378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6616-CE64-3BB1-88AF-7F0680359F8C}"/>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472A259C-978A-8A5E-C6E2-F26E682BAF38}"/>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341389F4-BBDD-021F-2414-C559CF79BC21}"/>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83DF4696-B90C-349E-23AA-3F3E67708A0E}"/>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2">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5851E28B-7230-D4CC-2500-E407413C5D7F}"/>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1F0A38D7-97C5-4987-1EE4-36843FC2D81C}"/>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0A622D29-9633-B634-3D34-D2B62F51C9BB}"/>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err="1">
                <a:solidFill>
                  <a:srgbClr val="004F58"/>
                </a:solidFill>
                <a:ea typeface="Calibri" panose="020F0502020204030204"/>
                <a:cs typeface="Calibri" panose="020F0502020204030204"/>
              </a:rPr>
              <a:t>Anthère</a:t>
            </a:r>
            <a:endParaRPr lang="en-US" err="1">
              <a:ea typeface="Calibri" panose="020F0502020204030204"/>
              <a:cs typeface="Calibri" panose="020F0502020204030204"/>
            </a:endParaRPr>
          </a:p>
        </p:txBody>
      </p:sp>
      <p:sp>
        <p:nvSpPr>
          <p:cNvPr id="10" name="TextBox 9">
            <a:extLst>
              <a:ext uri="{FF2B5EF4-FFF2-40B4-BE49-F238E27FC236}">
                <a16:creationId xmlns:a16="http://schemas.microsoft.com/office/drawing/2014/main" id="{70511E8C-7F34-C8DC-99E4-24F642539DD8}"/>
              </a:ext>
            </a:extLst>
          </p:cNvPr>
          <p:cNvSpPr txBox="1"/>
          <p:nvPr/>
        </p:nvSpPr>
        <p:spPr>
          <a:xfrm>
            <a:off x="4646579" y="1855184"/>
            <a:ext cx="4464601" cy="1754326"/>
          </a:xfrm>
          <a:prstGeom prst="rect">
            <a:avLst/>
          </a:prstGeom>
          <a:noFill/>
        </p:spPr>
        <p:txBody>
          <a:bodyPr wrap="square" lIns="91440" tIns="45720" rIns="91440" bIns="45720" rtlCol="0" anchor="t">
            <a:spAutoFit/>
          </a:bodyPr>
          <a:lstStyle/>
          <a:p>
            <a:pPr marL="742950" lvl="1" indent="-285750">
              <a:buFont typeface="Courier New"/>
              <a:buChar char="○"/>
            </a:pPr>
            <a:r>
              <a:rPr lang="en-US" err="1">
                <a:solidFill>
                  <a:srgbClr val="333333"/>
                </a:solidFill>
                <a:highlight>
                  <a:srgbClr val="FFFFFF"/>
                </a:highlight>
              </a:rPr>
              <a:t>Tissu</a:t>
            </a:r>
            <a:r>
              <a:rPr lang="en-US">
                <a:solidFill>
                  <a:srgbClr val="333333"/>
                </a:solidFill>
                <a:highlight>
                  <a:srgbClr val="FFFFFF"/>
                </a:highlight>
              </a:rPr>
              <a:t> qui </a:t>
            </a:r>
            <a:r>
              <a:rPr lang="en-US" err="1">
                <a:solidFill>
                  <a:srgbClr val="333333"/>
                </a:solidFill>
                <a:highlight>
                  <a:srgbClr val="FFFFFF"/>
                </a:highlight>
              </a:rPr>
              <a:t>produit</a:t>
            </a:r>
            <a:r>
              <a:rPr lang="en-US">
                <a:solidFill>
                  <a:srgbClr val="333333"/>
                </a:solidFill>
                <a:highlight>
                  <a:srgbClr val="FFFFFF"/>
                </a:highlight>
              </a:rPr>
              <a:t> le pollen</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a typeface="Calibri"/>
              <a:cs typeface="Calibri"/>
            </a:endParaRPr>
          </a:p>
          <a:p>
            <a:pPr marL="742950" lvl="1" indent="-285750">
              <a:buFont typeface="Courier New"/>
              <a:buChar char="○"/>
            </a:pPr>
            <a:r>
              <a:rPr lang="en-US">
                <a:solidFill>
                  <a:srgbClr val="333333"/>
                </a:solidFill>
                <a:highlight>
                  <a:srgbClr val="FFFFFF"/>
                </a:highlight>
                <a:ea typeface="Calibri"/>
                <a:cs typeface="Calibri"/>
              </a:rPr>
              <a:t>Une petite structure </a:t>
            </a:r>
            <a:r>
              <a:rPr lang="en-US" err="1">
                <a:solidFill>
                  <a:srgbClr val="333333"/>
                </a:solidFill>
                <a:highlight>
                  <a:srgbClr val="FFFFFF"/>
                </a:highlight>
                <a:ea typeface="Calibri" panose="020F0502020204030204"/>
                <a:cs typeface="Calibri" panose="020F0502020204030204"/>
              </a:rPr>
              <a:t>en</a:t>
            </a:r>
            <a:r>
              <a:rPr lang="en-US">
                <a:solidFill>
                  <a:srgbClr val="333333"/>
                </a:solidFill>
                <a:highlight>
                  <a:srgbClr val="FFFFFF"/>
                </a:highlight>
                <a:ea typeface="Calibri" panose="020F0502020204030204"/>
                <a:cs typeface="Calibri" panose="020F0502020204030204"/>
              </a:rPr>
              <a:t> </a:t>
            </a:r>
            <a:r>
              <a:rPr lang="en-US" err="1">
                <a:solidFill>
                  <a:srgbClr val="333333"/>
                </a:solidFill>
                <a:highlight>
                  <a:srgbClr val="FFFFFF"/>
                </a:highlight>
                <a:ea typeface="Calibri" panose="020F0502020204030204"/>
                <a:cs typeface="Calibri" panose="020F0502020204030204"/>
              </a:rPr>
              <a:t>forme</a:t>
            </a:r>
            <a:r>
              <a:rPr lang="en-US">
                <a:solidFill>
                  <a:srgbClr val="333333"/>
                </a:solidFill>
                <a:highlight>
                  <a:srgbClr val="FFFFFF"/>
                </a:highlight>
                <a:ea typeface="Calibri" panose="020F0502020204030204"/>
                <a:cs typeface="Calibri" panose="020F0502020204030204"/>
              </a:rPr>
              <a:t> de sac </a:t>
            </a:r>
            <a:r>
              <a:rPr lang="fr-CA">
                <a:solidFill>
                  <a:srgbClr val="333333"/>
                </a:solidFill>
                <a:highlight>
                  <a:srgbClr val="FFFFFF"/>
                </a:highlight>
                <a:ea typeface="Calibri" panose="020F0502020204030204"/>
                <a:cs typeface="Calibri" panose="020F0502020204030204"/>
              </a:rPr>
              <a:t>où se développent les grains de pollen</a:t>
            </a:r>
            <a:r>
              <a:rPr lang="en-US">
                <a:solidFill>
                  <a:srgbClr val="333333"/>
                </a:solidFill>
                <a:highlight>
                  <a:srgbClr val="FFFFFF"/>
                </a:highlight>
                <a:ea typeface="Calibri" panose="020F0502020204030204"/>
                <a:cs typeface="Calibri" panose="020F0502020204030204"/>
              </a:rPr>
              <a:t> </a:t>
            </a:r>
          </a:p>
          <a:p>
            <a:endParaRPr lang="en-US">
              <a:ea typeface="Calibri"/>
              <a:cs typeface="Calibri"/>
            </a:endParaRPr>
          </a:p>
        </p:txBody>
      </p:sp>
      <p:sp>
        <p:nvSpPr>
          <p:cNvPr id="12" name="TextBox 11">
            <a:extLst>
              <a:ext uri="{FF2B5EF4-FFF2-40B4-BE49-F238E27FC236}">
                <a16:creationId xmlns:a16="http://schemas.microsoft.com/office/drawing/2014/main" id="{69F26172-1DDB-BD40-3D15-4AE42A090B84}"/>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3" name="TextBox 2">
            <a:extLst>
              <a:ext uri="{FF2B5EF4-FFF2-40B4-BE49-F238E27FC236}">
                <a16:creationId xmlns:a16="http://schemas.microsoft.com/office/drawing/2014/main" id="{46E8D2DD-749D-272D-88E5-373D73E8B751}"/>
              </a:ext>
            </a:extLst>
          </p:cNvPr>
          <p:cNvSpPr txBox="1"/>
          <p:nvPr/>
        </p:nvSpPr>
        <p:spPr>
          <a:xfrm>
            <a:off x="357384" y="4259019"/>
            <a:ext cx="8824497" cy="2031325"/>
          </a:xfrm>
          <a:prstGeom prst="rect">
            <a:avLst/>
          </a:prstGeom>
          <a:noFill/>
        </p:spPr>
        <p:txBody>
          <a:bodyPr wrap="square" lIns="91440" tIns="45720" rIns="91440" bIns="45720" rtlCol="0" anchor="t">
            <a:spAutoFit/>
          </a:bodyPr>
          <a:lstStyle/>
          <a:p>
            <a:pPr marL="742950" lvl="1" indent="-285750">
              <a:buFont typeface="Courier New"/>
              <a:buChar char="○"/>
            </a:pPr>
            <a:endParaRPr lang="en-US">
              <a:solidFill>
                <a:srgbClr val="333333"/>
              </a:solidFill>
              <a:highlight>
                <a:srgbClr val="FFFFFF"/>
              </a:highlight>
              <a:ea typeface="Calibri"/>
              <a:cs typeface="Calibri"/>
            </a:endParaRPr>
          </a:p>
          <a:p>
            <a:pPr lvl="1"/>
            <a:r>
              <a:rPr lang="fr-CA">
                <a:solidFill>
                  <a:srgbClr val="333333"/>
                </a:solidFill>
                <a:highlight>
                  <a:srgbClr val="FFFFFF"/>
                </a:highlight>
              </a:rPr>
              <a:t>Lorsque la plante entre en période de floraison, l’anthère s’ouvre et libère des grains de pollen dans l’environnement. Lorsque les pollinisateurs interagissent avec la fleur, le pollen provenant de l’anthère peut être transféré à la surface d’un pollinisateur et transmis à d’autres plantes.</a:t>
            </a:r>
            <a:endParaRPr lang="fr-CA">
              <a:ea typeface="Calibri"/>
              <a:cs typeface="Calibri"/>
            </a:endParaRPr>
          </a:p>
          <a:p>
            <a:pPr lvl="1"/>
            <a:endParaRPr lang="en-US">
              <a:solidFill>
                <a:srgbClr val="333333"/>
              </a:solidFill>
              <a:highlight>
                <a:srgbClr val="FFFFFF"/>
              </a:highlight>
              <a:ea typeface="Calibri"/>
              <a:cs typeface="Calibri"/>
            </a:endParaRPr>
          </a:p>
          <a:p>
            <a:endParaRPr lang="en-US">
              <a:ea typeface="Calibri"/>
              <a:cs typeface="Calibri"/>
            </a:endParaRPr>
          </a:p>
        </p:txBody>
      </p:sp>
      <p:pic>
        <p:nvPicPr>
          <p:cNvPr id="9" name="Picture 8" descr="A diagram of a flower&#10;&#10;AI-generated content may be incorrect.">
            <a:extLst>
              <a:ext uri="{FF2B5EF4-FFF2-40B4-BE49-F238E27FC236}">
                <a16:creationId xmlns:a16="http://schemas.microsoft.com/office/drawing/2014/main" id="{8E310DEE-D5B9-3397-3038-E3FAECF33E39}"/>
              </a:ext>
            </a:extLst>
          </p:cNvPr>
          <p:cNvPicPr>
            <a:picLocks noChangeAspect="1"/>
          </p:cNvPicPr>
          <p:nvPr/>
        </p:nvPicPr>
        <p:blipFill>
          <a:blip r:embed="rId3"/>
          <a:stretch>
            <a:fillRect/>
          </a:stretch>
        </p:blipFill>
        <p:spPr>
          <a:xfrm>
            <a:off x="74583" y="1448519"/>
            <a:ext cx="5128956" cy="2447560"/>
          </a:xfrm>
          <a:prstGeom prst="rect">
            <a:avLst/>
          </a:prstGeom>
        </p:spPr>
      </p:pic>
      <p:sp>
        <p:nvSpPr>
          <p:cNvPr id="13" name="Rectangle: Rounded Corners 12">
            <a:extLst>
              <a:ext uri="{FF2B5EF4-FFF2-40B4-BE49-F238E27FC236}">
                <a16:creationId xmlns:a16="http://schemas.microsoft.com/office/drawing/2014/main" id="{F714E9CC-ACCF-5E30-D9DD-FBF5D7B73B5F}"/>
              </a:ext>
            </a:extLst>
          </p:cNvPr>
          <p:cNvSpPr/>
          <p:nvPr/>
        </p:nvSpPr>
        <p:spPr>
          <a:xfrm>
            <a:off x="864196" y="2115606"/>
            <a:ext cx="755251" cy="34549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2B9AFB37-D1F0-D422-88F8-226E0E3592E6}"/>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a:cs typeface="Calibri"/>
              </a:rPr>
              <a:t>Parties </a:t>
            </a:r>
            <a:r>
              <a:rPr lang="en-US" sz="2400" b="1" err="1">
                <a:solidFill>
                  <a:srgbClr val="004F58"/>
                </a:solidFill>
                <a:ea typeface="Calibri"/>
                <a:cs typeface="Calibri"/>
              </a:rPr>
              <a:t>mâles</a:t>
            </a:r>
            <a:r>
              <a:rPr lang="en-US" sz="2400" b="1">
                <a:solidFill>
                  <a:srgbClr val="004F58"/>
                </a:solidFill>
                <a:ea typeface="Calibri"/>
                <a:cs typeface="Calibri"/>
              </a:rPr>
              <a:t> </a:t>
            </a:r>
            <a:r>
              <a:rPr lang="en-US" sz="2400" b="1" err="1">
                <a:solidFill>
                  <a:srgbClr val="004F58"/>
                </a:solidFill>
                <a:ea typeface="Calibri"/>
                <a:cs typeface="Calibri"/>
              </a:rPr>
              <a:t>d'une</a:t>
            </a:r>
            <a:r>
              <a:rPr lang="en-US" sz="2400" b="1">
                <a:solidFill>
                  <a:srgbClr val="004F58"/>
                </a:solidFill>
                <a:ea typeface="Calibri"/>
                <a:cs typeface="Calibri"/>
              </a:rPr>
              <a:t> fleur</a:t>
            </a:r>
          </a:p>
        </p:txBody>
      </p:sp>
      <p:pic>
        <p:nvPicPr>
          <p:cNvPr id="5" name="Picture 4" descr="A close-up of a logo&#10;&#10;AI-generated content may be incorrect.">
            <a:extLst>
              <a:ext uri="{FF2B5EF4-FFF2-40B4-BE49-F238E27FC236}">
                <a16:creationId xmlns:a16="http://schemas.microsoft.com/office/drawing/2014/main" id="{6EB1DCC5-9549-7F56-E5C8-A8C0617AC789}"/>
              </a:ext>
            </a:extLst>
          </p:cNvPr>
          <p:cNvPicPr>
            <a:picLocks noChangeAspect="1"/>
          </p:cNvPicPr>
          <p:nvPr/>
        </p:nvPicPr>
        <p:blipFill>
          <a:blip r:embed="rId4"/>
          <a:stretch>
            <a:fillRect/>
          </a:stretch>
        </p:blipFill>
        <p:spPr>
          <a:xfrm>
            <a:off x="-886" y="41090"/>
            <a:ext cx="2819400" cy="981075"/>
          </a:xfrm>
          <a:prstGeom prst="rect">
            <a:avLst/>
          </a:prstGeom>
        </p:spPr>
      </p:pic>
    </p:spTree>
    <p:extLst>
      <p:ext uri="{BB962C8B-B14F-4D97-AF65-F5344CB8AC3E}">
        <p14:creationId xmlns:p14="http://schemas.microsoft.com/office/powerpoint/2010/main" val="3434026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A9000-149B-8603-2A55-D05F1427B01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50F0AC7-09BB-F74A-7190-D1F175A5CBE7}"/>
              </a:ext>
            </a:extLst>
          </p:cNvPr>
          <p:cNvPicPr>
            <a:picLocks noChangeAspect="1"/>
          </p:cNvPicPr>
          <p:nvPr/>
        </p:nvPicPr>
        <p:blipFill>
          <a:blip r:embed="rId2"/>
          <a:stretch>
            <a:fillRect/>
          </a:stretch>
        </p:blipFill>
        <p:spPr>
          <a:xfrm>
            <a:off x="149663" y="1615382"/>
            <a:ext cx="4965371" cy="2455252"/>
          </a:xfrm>
          <a:prstGeom prst="rect">
            <a:avLst/>
          </a:prstGeom>
        </p:spPr>
      </p:pic>
      <p:grpSp>
        <p:nvGrpSpPr>
          <p:cNvPr id="23" name="Group 22">
            <a:extLst>
              <a:ext uri="{FF2B5EF4-FFF2-40B4-BE49-F238E27FC236}">
                <a16:creationId xmlns:a16="http://schemas.microsoft.com/office/drawing/2014/main" id="{D88B2C80-6146-DFED-AC4D-81252F265DAD}"/>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8504231-648C-3C96-6B98-D3EDB4B419CF}"/>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1DB1E1E9-0518-DF1C-F29E-F1CEF857213A}"/>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C0D13087-AE4B-DA65-45F3-AB2F388595CD}"/>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3076F676-9D14-03C2-A54C-B3C05953255A}"/>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46D7DBB3-0228-E403-44C1-E985FCBEA621}"/>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Filet</a:t>
            </a:r>
            <a:endParaRPr lang="en-US"/>
          </a:p>
        </p:txBody>
      </p:sp>
      <p:sp>
        <p:nvSpPr>
          <p:cNvPr id="10" name="TextBox 9">
            <a:extLst>
              <a:ext uri="{FF2B5EF4-FFF2-40B4-BE49-F238E27FC236}">
                <a16:creationId xmlns:a16="http://schemas.microsoft.com/office/drawing/2014/main" id="{25B5FE88-5605-6170-9AC1-878CA7EB09D8}"/>
              </a:ext>
            </a:extLst>
          </p:cNvPr>
          <p:cNvSpPr txBox="1"/>
          <p:nvPr/>
        </p:nvSpPr>
        <p:spPr>
          <a:xfrm>
            <a:off x="4948503" y="1783298"/>
            <a:ext cx="4177054" cy="1754326"/>
          </a:xfrm>
          <a:prstGeom prst="rect">
            <a:avLst/>
          </a:prstGeom>
          <a:noFill/>
        </p:spPr>
        <p:txBody>
          <a:bodyPr wrap="square" lIns="91440" tIns="45720" rIns="91440" bIns="45720" rtlCol="0" anchor="t">
            <a:spAutoFit/>
          </a:bodyPr>
          <a:lstStyle/>
          <a:p>
            <a:pPr marL="742950" lvl="1" indent="-285750">
              <a:buFont typeface="Arial"/>
              <a:buChar char="•"/>
            </a:pPr>
            <a:r>
              <a:rPr lang="fr-CA">
                <a:solidFill>
                  <a:srgbClr val="333333"/>
                </a:solidFill>
                <a:highlight>
                  <a:srgbClr val="FFFFFF"/>
                </a:highlight>
                <a:ea typeface="Calibri"/>
                <a:cs typeface="Calibri"/>
              </a:rPr>
              <a:t>Une longue tige mince qui relie l’anthère à la base de la fleur.</a:t>
            </a:r>
            <a:endParaRPr lang="en-US">
              <a:solidFill>
                <a:srgbClr val="333333"/>
              </a:solidFill>
              <a:highlight>
                <a:srgbClr val="FFFFFF"/>
              </a:highlight>
              <a:ea typeface="Calibri"/>
              <a:cs typeface="Calibri"/>
            </a:endParaRPr>
          </a:p>
          <a:p>
            <a:pPr marL="742950" lvl="1" indent="-285750">
              <a:buFont typeface="Arial"/>
              <a:buChar char="•"/>
            </a:pPr>
            <a:r>
              <a:rPr lang="fr-CA">
                <a:solidFill>
                  <a:srgbClr val="333333"/>
                </a:solidFill>
                <a:highlight>
                  <a:srgbClr val="FFFFFF"/>
                </a:highlight>
                <a:ea typeface="Calibri"/>
                <a:cs typeface="Calibri"/>
              </a:rPr>
              <a:t>Elle peut être longue ou courte, selon l’espèce de plante.</a:t>
            </a:r>
            <a:endParaRPr lang="en-US">
              <a:solidFill>
                <a:srgbClr val="000000"/>
              </a:solidFill>
              <a:ea typeface="Calibri"/>
              <a:cs typeface="Calibri"/>
            </a:endParaRPr>
          </a:p>
          <a:p>
            <a:pPr marL="742950" lvl="1" indent="-285750">
              <a:buFont typeface="Arial"/>
              <a:buChar char="•"/>
            </a:pPr>
            <a:endParaRPr lang="en-US">
              <a:solidFill>
                <a:srgbClr val="333333"/>
              </a:solidFill>
              <a:highlight>
                <a:srgbClr val="FFFFFF"/>
              </a:highlight>
              <a:ea typeface="Calibri"/>
              <a:cs typeface="Calibri"/>
            </a:endParaRPr>
          </a:p>
          <a:p>
            <a:pPr marL="285750" indent="-285750">
              <a:buFont typeface="Arial"/>
              <a:buChar char="•"/>
            </a:pPr>
            <a:endParaRPr lang="en-US">
              <a:solidFill>
                <a:srgbClr val="000000"/>
              </a:solidFill>
              <a:ea typeface="Calibri"/>
              <a:cs typeface="Calibri"/>
            </a:endParaRPr>
          </a:p>
        </p:txBody>
      </p:sp>
      <p:pic>
        <p:nvPicPr>
          <p:cNvPr id="8" name="Picture 7" descr="A diagram of a flower&#10;&#10;AI-generated content may be incorrect.">
            <a:extLst>
              <a:ext uri="{FF2B5EF4-FFF2-40B4-BE49-F238E27FC236}">
                <a16:creationId xmlns:a16="http://schemas.microsoft.com/office/drawing/2014/main" id="{60F28E1A-4FEA-049E-4AE3-27217BC7E847}"/>
              </a:ext>
            </a:extLst>
          </p:cNvPr>
          <p:cNvPicPr>
            <a:picLocks noChangeAspect="1"/>
          </p:cNvPicPr>
          <p:nvPr/>
        </p:nvPicPr>
        <p:blipFill>
          <a:blip r:embed="rId4"/>
          <a:stretch>
            <a:fillRect/>
          </a:stretch>
        </p:blipFill>
        <p:spPr>
          <a:xfrm>
            <a:off x="74583" y="1448519"/>
            <a:ext cx="5270358" cy="2518261"/>
          </a:xfrm>
          <a:prstGeom prst="rect">
            <a:avLst/>
          </a:prstGeom>
        </p:spPr>
      </p:pic>
      <p:sp>
        <p:nvSpPr>
          <p:cNvPr id="11" name="Rectangle: Rounded Corners 10">
            <a:extLst>
              <a:ext uri="{FF2B5EF4-FFF2-40B4-BE49-F238E27FC236}">
                <a16:creationId xmlns:a16="http://schemas.microsoft.com/office/drawing/2014/main" id="{EA5D4D83-6F53-8556-7CCE-44DA017168E2}"/>
              </a:ext>
            </a:extLst>
          </p:cNvPr>
          <p:cNvSpPr/>
          <p:nvPr/>
        </p:nvSpPr>
        <p:spPr>
          <a:xfrm>
            <a:off x="872497" y="2455030"/>
            <a:ext cx="672767" cy="357282"/>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816C6D41-EC9F-F694-59BB-2FD6F3CC671A}"/>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a:cs typeface="Calibri"/>
              </a:rPr>
              <a:t>Parties </a:t>
            </a:r>
            <a:r>
              <a:rPr lang="en-US" sz="2400" b="1" err="1">
                <a:solidFill>
                  <a:srgbClr val="004F58"/>
                </a:solidFill>
                <a:ea typeface="Calibri"/>
                <a:cs typeface="Calibri"/>
              </a:rPr>
              <a:t>mâles</a:t>
            </a:r>
            <a:r>
              <a:rPr lang="en-US" sz="2400" b="1">
                <a:solidFill>
                  <a:srgbClr val="004F58"/>
                </a:solidFill>
                <a:ea typeface="Calibri"/>
                <a:cs typeface="Calibri"/>
              </a:rPr>
              <a:t> </a:t>
            </a:r>
            <a:r>
              <a:rPr lang="en-US" sz="2400" b="1" err="1">
                <a:solidFill>
                  <a:srgbClr val="004F58"/>
                </a:solidFill>
                <a:ea typeface="Calibri"/>
                <a:cs typeface="Calibri"/>
              </a:rPr>
              <a:t>d'une</a:t>
            </a:r>
            <a:r>
              <a:rPr lang="en-US" sz="2400" b="1">
                <a:solidFill>
                  <a:srgbClr val="004F58"/>
                </a:solidFill>
                <a:ea typeface="Calibri"/>
                <a:cs typeface="Calibri"/>
              </a:rPr>
              <a:t> fleur</a:t>
            </a:r>
          </a:p>
        </p:txBody>
      </p:sp>
      <p:pic>
        <p:nvPicPr>
          <p:cNvPr id="5" name="Picture 4" descr="A close-up of a logo&#10;&#10;AI-generated content may be incorrect.">
            <a:extLst>
              <a:ext uri="{FF2B5EF4-FFF2-40B4-BE49-F238E27FC236}">
                <a16:creationId xmlns:a16="http://schemas.microsoft.com/office/drawing/2014/main" id="{053F3790-9DEB-B7BD-ACD6-0534D6EA314C}"/>
              </a:ext>
            </a:extLst>
          </p:cNvPr>
          <p:cNvPicPr>
            <a:picLocks noChangeAspect="1"/>
          </p:cNvPicPr>
          <p:nvPr/>
        </p:nvPicPr>
        <p:blipFill>
          <a:blip r:embed="rId5"/>
          <a:stretch>
            <a:fillRect/>
          </a:stretch>
        </p:blipFill>
        <p:spPr>
          <a:xfrm>
            <a:off x="-886" y="41090"/>
            <a:ext cx="2819400" cy="981075"/>
          </a:xfrm>
          <a:prstGeom prst="rect">
            <a:avLst/>
          </a:prstGeom>
        </p:spPr>
      </p:pic>
    </p:spTree>
    <p:extLst>
      <p:ext uri="{BB962C8B-B14F-4D97-AF65-F5344CB8AC3E}">
        <p14:creationId xmlns:p14="http://schemas.microsoft.com/office/powerpoint/2010/main" val="522299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5F3E1-B597-72A6-ACE9-A9DE7331BE6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B71D62E-8865-87BE-4479-55E4A501B1EE}"/>
              </a:ext>
            </a:extLst>
          </p:cNvPr>
          <p:cNvPicPr>
            <a:picLocks noChangeAspect="1"/>
          </p:cNvPicPr>
          <p:nvPr/>
        </p:nvPicPr>
        <p:blipFill>
          <a:blip r:embed="rId2"/>
          <a:stretch>
            <a:fillRect/>
          </a:stretch>
        </p:blipFill>
        <p:spPr>
          <a:xfrm>
            <a:off x="149663" y="1615382"/>
            <a:ext cx="5054764" cy="2377913"/>
          </a:xfrm>
          <a:prstGeom prst="rect">
            <a:avLst/>
          </a:prstGeom>
        </p:spPr>
      </p:pic>
      <p:grpSp>
        <p:nvGrpSpPr>
          <p:cNvPr id="23" name="Group 22">
            <a:extLst>
              <a:ext uri="{FF2B5EF4-FFF2-40B4-BE49-F238E27FC236}">
                <a16:creationId xmlns:a16="http://schemas.microsoft.com/office/drawing/2014/main" id="{C6FCE628-A77E-5040-D8C5-D45A78FE098C}"/>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3A15D1C1-572C-692B-7798-6818AFEFB217}"/>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FDF28A21-93B6-0FB0-C64C-E0987DA5F128}"/>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085BFC5E-053D-B997-ABED-CA0CC6E64F88}"/>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EAE14F21-0737-A8B6-5DE5-0D239DBCF8C7}"/>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1B3E6425-D2DC-CB78-4C62-9CAC5EB6DDA1}"/>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err="1">
                <a:solidFill>
                  <a:srgbClr val="004F58"/>
                </a:solidFill>
                <a:ea typeface="Calibri" panose="020F0502020204030204"/>
                <a:cs typeface="Calibri" panose="020F0502020204030204"/>
              </a:rPr>
              <a:t>Carpelle</a:t>
            </a:r>
            <a:endParaRPr lang="en-US" err="1">
              <a:ea typeface="Calibri" panose="020F0502020204030204"/>
              <a:cs typeface="Calibri" panose="020F0502020204030204"/>
            </a:endParaRPr>
          </a:p>
        </p:txBody>
      </p:sp>
      <p:sp>
        <p:nvSpPr>
          <p:cNvPr id="10" name="TextBox 9">
            <a:extLst>
              <a:ext uri="{FF2B5EF4-FFF2-40B4-BE49-F238E27FC236}">
                <a16:creationId xmlns:a16="http://schemas.microsoft.com/office/drawing/2014/main" id="{E833FB4C-08A2-7C24-776B-00F0D27616E8}"/>
              </a:ext>
            </a:extLst>
          </p:cNvPr>
          <p:cNvSpPr txBox="1"/>
          <p:nvPr/>
        </p:nvSpPr>
        <p:spPr>
          <a:xfrm>
            <a:off x="5183951" y="1768921"/>
            <a:ext cx="3725946" cy="2308324"/>
          </a:xfrm>
          <a:prstGeom prst="rect">
            <a:avLst/>
          </a:prstGeom>
          <a:noFill/>
        </p:spPr>
        <p:txBody>
          <a:bodyPr wrap="square" lIns="91440" tIns="45720" rIns="91440" bIns="45720" rtlCol="0" anchor="t">
            <a:spAutoFit/>
          </a:bodyPr>
          <a:lstStyle/>
          <a:p>
            <a:pPr marL="742950" lvl="1" indent="-285750">
              <a:buFont typeface="Arial"/>
              <a:buChar char="•"/>
            </a:pPr>
            <a:r>
              <a:rPr lang="fr-CA">
                <a:solidFill>
                  <a:srgbClr val="333333"/>
                </a:solidFill>
                <a:highlight>
                  <a:srgbClr val="FFFFFF"/>
                </a:highlight>
              </a:rPr>
              <a:t>L’appareil reproductif de base de la plante.</a:t>
            </a:r>
            <a:endParaRPr lang="en-US">
              <a:solidFill>
                <a:srgbClr val="333333"/>
              </a:solidFill>
              <a:highlight>
                <a:srgbClr val="FFFFFF"/>
              </a:highlight>
              <a:ea typeface="Calibri"/>
              <a:cs typeface="Calibri"/>
            </a:endParaRPr>
          </a:p>
          <a:p>
            <a:pPr marL="742950" lvl="1" indent="-285750">
              <a:buFont typeface="Arial"/>
              <a:buChar char="•"/>
            </a:pPr>
            <a:r>
              <a:rPr lang="fr-CA">
                <a:solidFill>
                  <a:srgbClr val="333333"/>
                </a:solidFill>
                <a:highlight>
                  <a:srgbClr val="FFFFFF"/>
                </a:highlight>
              </a:rPr>
              <a:t>Comprend le stigmate, le style et l’ovaire.</a:t>
            </a:r>
            <a:endParaRPr lang="en-US">
              <a:ea typeface="Calibri" panose="020F0502020204030204"/>
              <a:cs typeface="Calibri" panose="020F0502020204030204"/>
            </a:endParaRPr>
          </a:p>
          <a:p>
            <a:pPr marL="742950" lvl="1" indent="-285750">
              <a:buFont typeface="Arial"/>
              <a:buChar char="•"/>
            </a:pPr>
            <a:r>
              <a:rPr lang="fr-CA">
                <a:solidFill>
                  <a:srgbClr val="333333"/>
                </a:solidFill>
                <a:highlight>
                  <a:srgbClr val="FFFFFF"/>
                </a:highlight>
                <a:ea typeface="Calibri"/>
                <a:cs typeface="Calibri"/>
              </a:rPr>
              <a:t>Peut </a:t>
            </a:r>
            <a:r>
              <a:rPr lang="fr-CA">
                <a:solidFill>
                  <a:srgbClr val="333333"/>
                </a:solidFill>
                <a:highlight>
                  <a:srgbClr val="FFFFFF"/>
                </a:highlight>
              </a:rPr>
              <a:t>également porter le nom de pistil.</a:t>
            </a:r>
            <a:endParaRPr lang="en-US">
              <a:ea typeface="Calibri" panose="020F0502020204030204"/>
              <a:cs typeface="Calibri" panose="020F0502020204030204"/>
            </a:endParaRPr>
          </a:p>
          <a:p>
            <a:pPr marL="742950" lvl="1" indent="-285750">
              <a:buFont typeface="Arial"/>
              <a:buChar char="•"/>
            </a:pPr>
            <a:endParaRPr lang="en-US">
              <a:solidFill>
                <a:srgbClr val="333333"/>
              </a:solidFill>
              <a:highlight>
                <a:srgbClr val="FFFFFF"/>
              </a:highlight>
              <a:ea typeface="Calibri"/>
              <a:cs typeface="Calibri"/>
            </a:endParaRPr>
          </a:p>
          <a:p>
            <a:pPr marL="285750" indent="-285750">
              <a:buFont typeface="Arial"/>
              <a:buChar char="•"/>
            </a:pPr>
            <a:endParaRPr lang="en-US">
              <a:ea typeface="Calibri"/>
              <a:cs typeface="Calibri"/>
            </a:endParaRPr>
          </a:p>
        </p:txBody>
      </p:sp>
      <p:sp>
        <p:nvSpPr>
          <p:cNvPr id="12" name="TextBox 11">
            <a:extLst>
              <a:ext uri="{FF2B5EF4-FFF2-40B4-BE49-F238E27FC236}">
                <a16:creationId xmlns:a16="http://schemas.microsoft.com/office/drawing/2014/main" id="{747ADD41-3022-560F-3D97-5BC01E7939DF}"/>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8" name="Picture 7" descr="A diagram of a flower&#10;&#10;AI-generated content may be incorrect.">
            <a:extLst>
              <a:ext uri="{FF2B5EF4-FFF2-40B4-BE49-F238E27FC236}">
                <a16:creationId xmlns:a16="http://schemas.microsoft.com/office/drawing/2014/main" id="{1133F040-4344-68C2-8ED5-295DF3AF8E13}"/>
              </a:ext>
            </a:extLst>
          </p:cNvPr>
          <p:cNvPicPr>
            <a:picLocks noChangeAspect="1"/>
          </p:cNvPicPr>
          <p:nvPr/>
        </p:nvPicPr>
        <p:blipFill>
          <a:blip r:embed="rId4"/>
          <a:stretch>
            <a:fillRect/>
          </a:stretch>
        </p:blipFill>
        <p:spPr>
          <a:xfrm>
            <a:off x="74583" y="1448519"/>
            <a:ext cx="5376409" cy="2577179"/>
          </a:xfrm>
          <a:prstGeom prst="rect">
            <a:avLst/>
          </a:prstGeom>
        </p:spPr>
      </p:pic>
      <p:sp>
        <p:nvSpPr>
          <p:cNvPr id="11" name="Rectangle: Rounded Corners 10">
            <a:extLst>
              <a:ext uri="{FF2B5EF4-FFF2-40B4-BE49-F238E27FC236}">
                <a16:creationId xmlns:a16="http://schemas.microsoft.com/office/drawing/2014/main" id="{0B2A4602-FEA9-AFFE-510E-93D9CFF587E8}"/>
              </a:ext>
            </a:extLst>
          </p:cNvPr>
          <p:cNvSpPr/>
          <p:nvPr/>
        </p:nvSpPr>
        <p:spPr>
          <a:xfrm>
            <a:off x="4516045" y="2230625"/>
            <a:ext cx="767034" cy="369065"/>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5F0FD3F0-2DA2-F676-683D-D80980546273}"/>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a:cs typeface="Calibri"/>
              </a:rPr>
              <a:t>Parties </a:t>
            </a:r>
            <a:r>
              <a:rPr lang="en-US" sz="2400" b="1" err="1">
                <a:solidFill>
                  <a:srgbClr val="004F58"/>
                </a:solidFill>
                <a:ea typeface="Calibri"/>
                <a:cs typeface="Calibri"/>
              </a:rPr>
              <a:t>femelles</a:t>
            </a:r>
            <a:r>
              <a:rPr lang="en-US" sz="2400" b="1">
                <a:solidFill>
                  <a:srgbClr val="004F58"/>
                </a:solidFill>
                <a:ea typeface="Calibri"/>
                <a:cs typeface="Calibri"/>
              </a:rPr>
              <a:t> </a:t>
            </a:r>
            <a:r>
              <a:rPr lang="en-US" sz="2400" b="1" err="1">
                <a:solidFill>
                  <a:srgbClr val="004F58"/>
                </a:solidFill>
                <a:ea typeface="Calibri"/>
                <a:cs typeface="Calibri"/>
              </a:rPr>
              <a:t>d'une</a:t>
            </a:r>
            <a:r>
              <a:rPr lang="en-US" sz="2400" b="1">
                <a:solidFill>
                  <a:srgbClr val="004F58"/>
                </a:solidFill>
                <a:ea typeface="Calibri"/>
                <a:cs typeface="Calibri"/>
              </a:rPr>
              <a:t> fleur</a:t>
            </a:r>
          </a:p>
        </p:txBody>
      </p:sp>
      <p:pic>
        <p:nvPicPr>
          <p:cNvPr id="4" name="Picture 3" descr="A close-up of a logo&#10;&#10;AI-generated content may be incorrect.">
            <a:extLst>
              <a:ext uri="{FF2B5EF4-FFF2-40B4-BE49-F238E27FC236}">
                <a16:creationId xmlns:a16="http://schemas.microsoft.com/office/drawing/2014/main" id="{DB5BECA3-6EF3-553A-2381-C7A6517BAAF7}"/>
              </a:ext>
            </a:extLst>
          </p:cNvPr>
          <p:cNvPicPr>
            <a:picLocks noChangeAspect="1"/>
          </p:cNvPicPr>
          <p:nvPr/>
        </p:nvPicPr>
        <p:blipFill>
          <a:blip r:embed="rId5"/>
          <a:stretch>
            <a:fillRect/>
          </a:stretch>
        </p:blipFill>
        <p:spPr>
          <a:xfrm>
            <a:off x="-886" y="41090"/>
            <a:ext cx="2819400" cy="981075"/>
          </a:xfrm>
          <a:prstGeom prst="rect">
            <a:avLst/>
          </a:prstGeom>
        </p:spPr>
      </p:pic>
    </p:spTree>
    <p:extLst>
      <p:ext uri="{BB962C8B-B14F-4D97-AF65-F5344CB8AC3E}">
        <p14:creationId xmlns:p14="http://schemas.microsoft.com/office/powerpoint/2010/main" val="237219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F2567-8B0E-2E4A-95A0-9DC8F05917DD}"/>
            </a:ext>
          </a:extLst>
        </p:cNvPr>
        <p:cNvGrpSpPr/>
        <p:nvPr/>
      </p:nvGrpSpPr>
      <p:grpSpPr>
        <a:xfrm>
          <a:off x="0" y="0"/>
          <a:ext cx="0" cy="0"/>
          <a:chOff x="0" y="0"/>
          <a:chExt cx="0" cy="0"/>
        </a:xfrm>
      </p:grpSpPr>
      <p:pic>
        <p:nvPicPr>
          <p:cNvPr id="9" name="Picture 8" descr="A diagram of a flower&#10;&#10;AI-generated content may be incorrect.">
            <a:extLst>
              <a:ext uri="{FF2B5EF4-FFF2-40B4-BE49-F238E27FC236}">
                <a16:creationId xmlns:a16="http://schemas.microsoft.com/office/drawing/2014/main" id="{DFDA9F09-2A85-B177-7FE7-C69EA757B56A}"/>
              </a:ext>
            </a:extLst>
          </p:cNvPr>
          <p:cNvPicPr>
            <a:picLocks noChangeAspect="1"/>
          </p:cNvPicPr>
          <p:nvPr/>
        </p:nvPicPr>
        <p:blipFill>
          <a:blip r:embed="rId2"/>
          <a:stretch>
            <a:fillRect/>
          </a:stretch>
        </p:blipFill>
        <p:spPr>
          <a:xfrm>
            <a:off x="74583" y="1448519"/>
            <a:ext cx="5270358" cy="2518261"/>
          </a:xfrm>
          <a:prstGeom prst="rect">
            <a:avLst/>
          </a:prstGeom>
        </p:spPr>
      </p:pic>
      <p:sp>
        <p:nvSpPr>
          <p:cNvPr id="13" name="Rectangle: Rounded Corners 12">
            <a:extLst>
              <a:ext uri="{FF2B5EF4-FFF2-40B4-BE49-F238E27FC236}">
                <a16:creationId xmlns:a16="http://schemas.microsoft.com/office/drawing/2014/main" id="{3127374E-38D1-F96E-3FAB-1E2A0AEA2D76}"/>
              </a:ext>
            </a:extLst>
          </p:cNvPr>
          <p:cNvSpPr/>
          <p:nvPr/>
        </p:nvSpPr>
        <p:spPr>
          <a:xfrm>
            <a:off x="3768423" y="1713040"/>
            <a:ext cx="731684" cy="357282"/>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97567452-67AF-C4F2-3112-745FABE6A493}"/>
              </a:ext>
            </a:extLst>
          </p:cNvPr>
          <p:cNvSpPr txBox="1"/>
          <p:nvPr/>
        </p:nvSpPr>
        <p:spPr>
          <a:xfrm>
            <a:off x="-4671" y="4228842"/>
            <a:ext cx="9111846" cy="2031325"/>
          </a:xfrm>
          <a:prstGeom prst="rect">
            <a:avLst/>
          </a:prstGeom>
          <a:noFill/>
        </p:spPr>
        <p:txBody>
          <a:bodyPr wrap="square" lIns="91440" tIns="45720" rIns="91440" bIns="45720" rtlCol="0" anchor="t">
            <a:spAutoFit/>
          </a:bodyPr>
          <a:lstStyle/>
          <a:p>
            <a:pPr lvl="1"/>
            <a:r>
              <a:rPr lang="fr-CA">
                <a:solidFill>
                  <a:srgbClr val="333333"/>
                </a:solidFill>
                <a:highlight>
                  <a:srgbClr val="FFFFFF"/>
                </a:highlight>
              </a:rPr>
              <a:t>Le grain de pollen devient hydraté et établit une forte connexion avec le stigmate. Le grain de pollen peut alors former un tube pollinique qui transporte les cellules mâles à travers l’organe femelle.Lorsque</a:t>
            </a:r>
            <a:r>
              <a:rPr lang="fr-CA">
                <a:solidFill>
                  <a:srgbClr val="333333"/>
                </a:solidFill>
                <a:highlight>
                  <a:srgbClr val="FFFFFF"/>
                </a:highlight>
                <a:ea typeface="Calibri"/>
                <a:cs typeface="Calibri"/>
              </a:rPr>
              <a:t> le tube pollinique atteint l’ovule, la fécondation peut avoir lieu, ce qui forme une graine.</a:t>
            </a:r>
            <a:endParaRPr lang="fr-CA">
              <a:solidFill>
                <a:srgbClr val="000000"/>
              </a:solidFill>
              <a:highlight>
                <a:srgbClr val="FFFFFF"/>
              </a:highlight>
              <a:ea typeface="Calibri"/>
              <a:cs typeface="Calibri"/>
            </a:endParaRPr>
          </a:p>
          <a:p>
            <a:pPr lvl="1"/>
            <a:r>
              <a:rPr lang="fr-CA">
                <a:solidFill>
                  <a:srgbClr val="333333"/>
                </a:solidFill>
                <a:highlight>
                  <a:srgbClr val="FFFFFF"/>
                </a:highlight>
                <a:ea typeface="Calibri"/>
                <a:cs typeface="Calibri"/>
              </a:rPr>
              <a:t>Lorsque le tube pollinique atteint l’ovule, la fécondation peut avoir lieu, ce qui forme une graine.</a:t>
            </a:r>
            <a:endParaRPr lang="fr-CA"/>
          </a:p>
          <a:p>
            <a:pPr lvl="1"/>
            <a:endParaRPr lang="fr-CA">
              <a:solidFill>
                <a:srgbClr val="333333"/>
              </a:solidFill>
              <a:highlight>
                <a:srgbClr val="FFFFFF"/>
              </a:highlight>
              <a:ea typeface="Calibri"/>
              <a:cs typeface="Calibri"/>
            </a:endParaRPr>
          </a:p>
        </p:txBody>
      </p:sp>
      <p:grpSp>
        <p:nvGrpSpPr>
          <p:cNvPr id="23" name="Group 22">
            <a:extLst>
              <a:ext uri="{FF2B5EF4-FFF2-40B4-BE49-F238E27FC236}">
                <a16:creationId xmlns:a16="http://schemas.microsoft.com/office/drawing/2014/main" id="{A5F30507-D548-9442-1387-0B1C9E4D4523}"/>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99BA24D8-2495-184E-E55E-50BDB78977CE}"/>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DCFC39E1-5673-2B0B-21D5-524CA260FC60}"/>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CB46C083-210F-B3D4-DD67-5284B9A52371}"/>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B10A5B58-7D53-2EC5-8DAE-79C9A24D3823}"/>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D7757057-0057-C32C-8770-98A712244022}"/>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Stigmate</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4BA21C30-601F-7A81-D571-6AA8F6F710CC}"/>
              </a:ext>
            </a:extLst>
          </p:cNvPr>
          <p:cNvSpPr txBox="1"/>
          <p:nvPr/>
        </p:nvSpPr>
        <p:spPr>
          <a:xfrm>
            <a:off x="4932618" y="1705319"/>
            <a:ext cx="4209908" cy="2308324"/>
          </a:xfrm>
          <a:prstGeom prst="rect">
            <a:avLst/>
          </a:prstGeom>
          <a:noFill/>
        </p:spPr>
        <p:txBody>
          <a:bodyPr wrap="square" lIns="91440" tIns="45720" rIns="91440" bIns="45720" rtlCol="0" anchor="t">
            <a:spAutoFit/>
          </a:bodyPr>
          <a:lstStyle/>
          <a:p>
            <a:pPr marL="800100" lvl="1" indent="-285750">
              <a:buFont typeface="Arial"/>
              <a:buChar char="•"/>
            </a:pPr>
            <a:r>
              <a:rPr lang="fr-CA">
                <a:solidFill>
                  <a:srgbClr val="333333"/>
                </a:solidFill>
                <a:highlight>
                  <a:srgbClr val="FFFFFF"/>
                </a:highlight>
              </a:rPr>
              <a:t>Situé à la partie supérieure du carpelle. Reçoit le pollen.</a:t>
            </a:r>
            <a:endParaRPr lang="en-US">
              <a:solidFill>
                <a:srgbClr val="333333"/>
              </a:solidFill>
              <a:highlight>
                <a:srgbClr val="FFFFFF"/>
              </a:highlight>
              <a:ea typeface="Calibri" panose="020F0502020204030204"/>
              <a:cs typeface="Calibri" panose="020F0502020204030204"/>
            </a:endParaRPr>
          </a:p>
          <a:p>
            <a:pPr marL="800100" lvl="1" indent="-285750">
              <a:buFont typeface="Arial"/>
              <a:buChar char="•"/>
            </a:pPr>
            <a:endParaRPr lang="fr-CA">
              <a:solidFill>
                <a:srgbClr val="333333"/>
              </a:solidFill>
              <a:highlight>
                <a:srgbClr val="FFFFFF"/>
              </a:highlight>
            </a:endParaRPr>
          </a:p>
          <a:p>
            <a:pPr lvl="1"/>
            <a:r>
              <a:rPr lang="fr-CA">
                <a:solidFill>
                  <a:srgbClr val="333333"/>
                </a:solidFill>
                <a:highlight>
                  <a:srgbClr val="FFFFFF"/>
                </a:highlight>
              </a:rPr>
              <a:t>Le pollen peut être transféré du pollinisateur au stigmate. Une fois que le pollen se dépose sur le stigmate, l’eau pénètre dans le grain de pollen. </a:t>
            </a:r>
            <a:endParaRPr lang="fr-CA">
              <a:solidFill>
                <a:srgbClr val="333333"/>
              </a:solidFill>
              <a:highlight>
                <a:srgbClr val="FFFFFF"/>
              </a:highlight>
              <a:ea typeface="Calibri"/>
              <a:cs typeface="Calibri"/>
            </a:endParaRPr>
          </a:p>
        </p:txBody>
      </p:sp>
      <p:sp>
        <p:nvSpPr>
          <p:cNvPr id="8" name="TextBox 7">
            <a:extLst>
              <a:ext uri="{FF2B5EF4-FFF2-40B4-BE49-F238E27FC236}">
                <a16:creationId xmlns:a16="http://schemas.microsoft.com/office/drawing/2014/main" id="{076C3F08-8F70-0A83-5005-67735F381AE7}"/>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a:cs typeface="Calibri"/>
              </a:rPr>
              <a:t>Parties </a:t>
            </a:r>
            <a:r>
              <a:rPr lang="en-US" sz="2400" b="1" err="1">
                <a:solidFill>
                  <a:srgbClr val="004F58"/>
                </a:solidFill>
                <a:ea typeface="Calibri"/>
                <a:cs typeface="Calibri"/>
              </a:rPr>
              <a:t>femelles</a:t>
            </a:r>
            <a:r>
              <a:rPr lang="en-US" sz="2400" b="1">
                <a:solidFill>
                  <a:srgbClr val="004F58"/>
                </a:solidFill>
                <a:ea typeface="Calibri"/>
                <a:cs typeface="Calibri"/>
              </a:rPr>
              <a:t> </a:t>
            </a:r>
            <a:r>
              <a:rPr lang="en-US" sz="2400" b="1" err="1">
                <a:solidFill>
                  <a:srgbClr val="004F58"/>
                </a:solidFill>
                <a:ea typeface="Calibri"/>
                <a:cs typeface="Calibri"/>
              </a:rPr>
              <a:t>d'une</a:t>
            </a:r>
            <a:r>
              <a:rPr lang="en-US" sz="2400" b="1">
                <a:solidFill>
                  <a:srgbClr val="004F58"/>
                </a:solidFill>
                <a:ea typeface="Calibri"/>
                <a:cs typeface="Calibri"/>
              </a:rPr>
              <a:t> fleur</a:t>
            </a:r>
          </a:p>
        </p:txBody>
      </p:sp>
      <p:pic>
        <p:nvPicPr>
          <p:cNvPr id="5" name="Picture 4" descr="A close-up of a logo&#10;&#10;AI-generated content may be incorrect.">
            <a:extLst>
              <a:ext uri="{FF2B5EF4-FFF2-40B4-BE49-F238E27FC236}">
                <a16:creationId xmlns:a16="http://schemas.microsoft.com/office/drawing/2014/main" id="{043F4ECA-2A6B-9A43-B85B-1F24D4A751DC}"/>
              </a:ext>
            </a:extLst>
          </p:cNvPr>
          <p:cNvPicPr>
            <a:picLocks noChangeAspect="1"/>
          </p:cNvPicPr>
          <p:nvPr/>
        </p:nvPicPr>
        <p:blipFill>
          <a:blip r:embed="rId4"/>
          <a:stretch>
            <a:fillRect/>
          </a:stretch>
        </p:blipFill>
        <p:spPr>
          <a:xfrm>
            <a:off x="-886" y="41090"/>
            <a:ext cx="2819400" cy="981075"/>
          </a:xfrm>
          <a:prstGeom prst="rect">
            <a:avLst/>
          </a:prstGeom>
        </p:spPr>
      </p:pic>
    </p:spTree>
    <p:extLst>
      <p:ext uri="{BB962C8B-B14F-4D97-AF65-F5344CB8AC3E}">
        <p14:creationId xmlns:p14="http://schemas.microsoft.com/office/powerpoint/2010/main" val="1652390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B797E-34E4-95D7-1106-46C8C148FDD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3D6DA2-3336-E06A-2F99-3134D5693341}"/>
              </a:ext>
            </a:extLst>
          </p:cNvPr>
          <p:cNvPicPr>
            <a:picLocks noChangeAspect="1"/>
          </p:cNvPicPr>
          <p:nvPr/>
        </p:nvPicPr>
        <p:blipFill>
          <a:blip r:embed="rId2"/>
          <a:srcRect l="2623" r="2880" b="7313"/>
          <a:stretch>
            <a:fillRect/>
          </a:stretch>
        </p:blipFill>
        <p:spPr>
          <a:xfrm>
            <a:off x="103521" y="1286784"/>
            <a:ext cx="5003320" cy="2706511"/>
          </a:xfrm>
          <a:prstGeom prst="rect">
            <a:avLst/>
          </a:prstGeom>
        </p:spPr>
      </p:pic>
      <p:grpSp>
        <p:nvGrpSpPr>
          <p:cNvPr id="23" name="Group 22">
            <a:extLst>
              <a:ext uri="{FF2B5EF4-FFF2-40B4-BE49-F238E27FC236}">
                <a16:creationId xmlns:a16="http://schemas.microsoft.com/office/drawing/2014/main" id="{51E1187B-AC3E-8E99-9114-80E8BFF6E1AF}"/>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188820A-54B9-F218-847F-F4AEEF0374C4}"/>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E8CCB19C-3D7B-AC71-A49E-DF6F730661F7}"/>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58A87BE3-5D0E-C4A4-3B70-5A43AD06955B}"/>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E2BF35D7-B607-0A9B-09A8-EB889FAA99FC}"/>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928D7AAF-4CFD-3F9C-89B4-6BBC5C24745C}"/>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Style</a:t>
            </a:r>
            <a:endParaRPr lang="en-US">
              <a:ea typeface="Calibri" panose="020F0502020204030204"/>
              <a:cs typeface="Calibri" panose="020F0502020204030204"/>
            </a:endParaRPr>
          </a:p>
        </p:txBody>
      </p:sp>
      <p:sp>
        <p:nvSpPr>
          <p:cNvPr id="12" name="TextBox 11">
            <a:extLst>
              <a:ext uri="{FF2B5EF4-FFF2-40B4-BE49-F238E27FC236}">
                <a16:creationId xmlns:a16="http://schemas.microsoft.com/office/drawing/2014/main" id="{FBFBFD57-0B88-D14C-71DA-760F39CE83F5}"/>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5" name="Picture 4">
            <a:extLst>
              <a:ext uri="{FF2B5EF4-FFF2-40B4-BE49-F238E27FC236}">
                <a16:creationId xmlns:a16="http://schemas.microsoft.com/office/drawing/2014/main" id="{2A4A4534-B8CC-1F95-B85E-1282696A0592}"/>
              </a:ext>
            </a:extLst>
          </p:cNvPr>
          <p:cNvPicPr>
            <a:picLocks noChangeAspect="1"/>
          </p:cNvPicPr>
          <p:nvPr/>
        </p:nvPicPr>
        <p:blipFill>
          <a:blip r:embed="rId4"/>
          <a:srcRect l="3129" r="4440" b="6660"/>
          <a:stretch>
            <a:fillRect/>
          </a:stretch>
        </p:blipFill>
        <p:spPr>
          <a:xfrm>
            <a:off x="103521" y="1341788"/>
            <a:ext cx="4951130" cy="2757415"/>
          </a:xfrm>
          <a:prstGeom prst="rect">
            <a:avLst/>
          </a:prstGeom>
        </p:spPr>
      </p:pic>
      <p:sp>
        <p:nvSpPr>
          <p:cNvPr id="10" name="TextBox 9">
            <a:extLst>
              <a:ext uri="{FF2B5EF4-FFF2-40B4-BE49-F238E27FC236}">
                <a16:creationId xmlns:a16="http://schemas.microsoft.com/office/drawing/2014/main" id="{1A7ED768-D909-F5EA-8089-2E47609CAA8A}"/>
              </a:ext>
            </a:extLst>
          </p:cNvPr>
          <p:cNvSpPr txBox="1"/>
          <p:nvPr/>
        </p:nvSpPr>
        <p:spPr>
          <a:xfrm>
            <a:off x="5495861" y="1770833"/>
            <a:ext cx="3634881" cy="923330"/>
          </a:xfrm>
          <a:prstGeom prst="rect">
            <a:avLst/>
          </a:prstGeom>
          <a:noFill/>
        </p:spPr>
        <p:txBody>
          <a:bodyPr wrap="square" lIns="91440" tIns="45720" rIns="91440" bIns="45720" rtlCol="0" anchor="t">
            <a:spAutoFit/>
          </a:bodyPr>
          <a:lstStyle/>
          <a:p>
            <a:pPr marL="285750" lvl="1" indent="-285750">
              <a:buFont typeface="Arial"/>
              <a:buChar char="•"/>
            </a:pPr>
            <a:r>
              <a:rPr lang="fr-CA">
                <a:solidFill>
                  <a:srgbClr val="333333"/>
                </a:solidFill>
              </a:rPr>
              <a:t>Une longue région mince située entre le stigmate et l’ovaire.</a:t>
            </a:r>
            <a:endParaRPr lang="en-US">
              <a:ea typeface="Calibri" panose="020F0502020204030204"/>
              <a:cs typeface="Calibri" panose="020F0502020204030204"/>
            </a:endParaRPr>
          </a:p>
          <a:p>
            <a:pPr marL="285750" indent="-285750">
              <a:buFont typeface="Arial"/>
              <a:buChar char="•"/>
            </a:pPr>
            <a:endParaRPr lang="en-US">
              <a:solidFill>
                <a:srgbClr val="333333"/>
              </a:solidFill>
              <a:ea typeface="Calibri"/>
              <a:cs typeface="Calibri"/>
            </a:endParaRPr>
          </a:p>
        </p:txBody>
      </p:sp>
      <p:pic>
        <p:nvPicPr>
          <p:cNvPr id="8" name="Picture 7" descr="A diagram of a flower&#10;&#10;AI-generated content may be incorrect.">
            <a:extLst>
              <a:ext uri="{FF2B5EF4-FFF2-40B4-BE49-F238E27FC236}">
                <a16:creationId xmlns:a16="http://schemas.microsoft.com/office/drawing/2014/main" id="{DDE9F1E4-6284-0501-1478-88091E2AB297}"/>
              </a:ext>
            </a:extLst>
          </p:cNvPr>
          <p:cNvPicPr>
            <a:picLocks noChangeAspect="1"/>
          </p:cNvPicPr>
          <p:nvPr/>
        </p:nvPicPr>
        <p:blipFill>
          <a:blip r:embed="rId5"/>
          <a:stretch>
            <a:fillRect/>
          </a:stretch>
        </p:blipFill>
        <p:spPr>
          <a:xfrm>
            <a:off x="74583" y="1448519"/>
            <a:ext cx="5411760" cy="2588962"/>
          </a:xfrm>
          <a:prstGeom prst="rect">
            <a:avLst/>
          </a:prstGeom>
        </p:spPr>
      </p:pic>
      <p:sp>
        <p:nvSpPr>
          <p:cNvPr id="13" name="Rectangle: Rounded Corners 12">
            <a:extLst>
              <a:ext uri="{FF2B5EF4-FFF2-40B4-BE49-F238E27FC236}">
                <a16:creationId xmlns:a16="http://schemas.microsoft.com/office/drawing/2014/main" id="{576E8100-2F8B-CB5C-23A6-1D38CF7FF778}"/>
              </a:ext>
            </a:extLst>
          </p:cNvPr>
          <p:cNvSpPr/>
          <p:nvPr/>
        </p:nvSpPr>
        <p:spPr>
          <a:xfrm>
            <a:off x="3825932" y="2230625"/>
            <a:ext cx="755251" cy="369065"/>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B133A36F-686B-DB81-7B77-AFF51F167E7B}"/>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a:cs typeface="Calibri"/>
              </a:rPr>
              <a:t>Parties </a:t>
            </a:r>
            <a:r>
              <a:rPr lang="en-US" sz="2400" b="1" err="1">
                <a:solidFill>
                  <a:srgbClr val="004F58"/>
                </a:solidFill>
                <a:ea typeface="Calibri"/>
                <a:cs typeface="Calibri"/>
              </a:rPr>
              <a:t>femelles</a:t>
            </a:r>
            <a:r>
              <a:rPr lang="en-US" sz="2400" b="1">
                <a:solidFill>
                  <a:srgbClr val="004F58"/>
                </a:solidFill>
                <a:ea typeface="Calibri"/>
                <a:cs typeface="Calibri"/>
              </a:rPr>
              <a:t> </a:t>
            </a:r>
            <a:r>
              <a:rPr lang="en-US" sz="2400" b="1" err="1">
                <a:solidFill>
                  <a:srgbClr val="004F58"/>
                </a:solidFill>
                <a:ea typeface="Calibri"/>
                <a:cs typeface="Calibri"/>
              </a:rPr>
              <a:t>d'une</a:t>
            </a:r>
            <a:r>
              <a:rPr lang="en-US" sz="2400" b="1">
                <a:solidFill>
                  <a:srgbClr val="004F58"/>
                </a:solidFill>
                <a:ea typeface="Calibri"/>
                <a:cs typeface="Calibri"/>
              </a:rPr>
              <a:t> fleur</a:t>
            </a:r>
          </a:p>
        </p:txBody>
      </p:sp>
      <p:pic>
        <p:nvPicPr>
          <p:cNvPr id="9" name="Picture 8" descr="A close-up of a logo&#10;&#10;AI-generated content may be incorrect.">
            <a:extLst>
              <a:ext uri="{FF2B5EF4-FFF2-40B4-BE49-F238E27FC236}">
                <a16:creationId xmlns:a16="http://schemas.microsoft.com/office/drawing/2014/main" id="{B91EBF67-9BD1-657F-1C72-302762564F24}"/>
              </a:ext>
            </a:extLst>
          </p:cNvPr>
          <p:cNvPicPr>
            <a:picLocks noChangeAspect="1"/>
          </p:cNvPicPr>
          <p:nvPr/>
        </p:nvPicPr>
        <p:blipFill>
          <a:blip r:embed="rId6"/>
          <a:stretch>
            <a:fillRect/>
          </a:stretch>
        </p:blipFill>
        <p:spPr>
          <a:xfrm>
            <a:off x="-886" y="41090"/>
            <a:ext cx="2819400" cy="981075"/>
          </a:xfrm>
          <a:prstGeom prst="rect">
            <a:avLst/>
          </a:prstGeom>
        </p:spPr>
      </p:pic>
    </p:spTree>
    <p:extLst>
      <p:ext uri="{BB962C8B-B14F-4D97-AF65-F5344CB8AC3E}">
        <p14:creationId xmlns:p14="http://schemas.microsoft.com/office/powerpoint/2010/main" val="2171866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86A6B-D214-DE8A-5F27-D3E6D15279EF}"/>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1311012C-7CE4-3F38-F1E0-6768F6A53FD6}"/>
              </a:ext>
            </a:extLst>
          </p:cNvPr>
          <p:cNvPicPr>
            <a:picLocks noChangeAspect="1"/>
          </p:cNvPicPr>
          <p:nvPr/>
        </p:nvPicPr>
        <p:blipFill>
          <a:blip r:embed="rId2"/>
          <a:stretch>
            <a:fillRect/>
          </a:stretch>
        </p:blipFill>
        <p:spPr>
          <a:xfrm>
            <a:off x="222653" y="1801275"/>
            <a:ext cx="4853997" cy="2244974"/>
          </a:xfrm>
          <a:prstGeom prst="rect">
            <a:avLst/>
          </a:prstGeom>
        </p:spPr>
      </p:pic>
      <p:pic>
        <p:nvPicPr>
          <p:cNvPr id="9" name="Picture 8">
            <a:extLst>
              <a:ext uri="{FF2B5EF4-FFF2-40B4-BE49-F238E27FC236}">
                <a16:creationId xmlns:a16="http://schemas.microsoft.com/office/drawing/2014/main" id="{D0FB7DF1-80C7-2BEB-A19F-B58B57C97BB1}"/>
              </a:ext>
            </a:extLst>
          </p:cNvPr>
          <p:cNvPicPr>
            <a:picLocks noChangeAspect="1"/>
          </p:cNvPicPr>
          <p:nvPr/>
        </p:nvPicPr>
        <p:blipFill>
          <a:blip r:embed="rId2"/>
          <a:stretch>
            <a:fillRect/>
          </a:stretch>
        </p:blipFill>
        <p:spPr>
          <a:xfrm>
            <a:off x="214751" y="1796766"/>
            <a:ext cx="4809926" cy="2224591"/>
          </a:xfrm>
          <a:prstGeom prst="rect">
            <a:avLst/>
          </a:prstGeom>
        </p:spPr>
      </p:pic>
      <p:grpSp>
        <p:nvGrpSpPr>
          <p:cNvPr id="23" name="Group 22">
            <a:extLst>
              <a:ext uri="{FF2B5EF4-FFF2-40B4-BE49-F238E27FC236}">
                <a16:creationId xmlns:a16="http://schemas.microsoft.com/office/drawing/2014/main" id="{CCC5C5BD-CBDA-4698-2804-50666953E06C}"/>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43A73592-1320-FA56-D122-B336E9683CBB}"/>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FAE2CB93-80F0-B357-A0B0-05E571B4C361}"/>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25C129BB-571F-BBAC-57BB-4BA89098DFA8}"/>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DC23BA63-CF79-63FE-A209-D82DC9F1496A}"/>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4180D50B-9620-B365-CDA2-F769B8D4F96F}"/>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Ovaire</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4CF0186F-F2BE-08C4-675F-58A14CF19FC2}"/>
              </a:ext>
            </a:extLst>
          </p:cNvPr>
          <p:cNvSpPr txBox="1"/>
          <p:nvPr/>
        </p:nvSpPr>
        <p:spPr>
          <a:xfrm>
            <a:off x="4938479" y="1717102"/>
            <a:ext cx="4194857" cy="2031325"/>
          </a:xfrm>
          <a:prstGeom prst="rect">
            <a:avLst/>
          </a:prstGeom>
          <a:noFill/>
        </p:spPr>
        <p:txBody>
          <a:bodyPr wrap="square" lIns="91440" tIns="45720" rIns="91440" bIns="45720" rtlCol="0" anchor="t">
            <a:spAutoFit/>
          </a:bodyPr>
          <a:lstStyle/>
          <a:p>
            <a:pPr marL="742950" lvl="1" indent="-285750">
              <a:buFont typeface="Arial"/>
              <a:buChar char="•"/>
            </a:pPr>
            <a:r>
              <a:rPr lang="fr-CA">
                <a:solidFill>
                  <a:srgbClr val="333333"/>
                </a:solidFill>
                <a:highlight>
                  <a:srgbClr val="FFFFFF"/>
                </a:highlight>
              </a:rPr>
              <a:t>Situé à la base de l’appareil reproducteur féminin.</a:t>
            </a:r>
            <a:endParaRPr lang="en-US">
              <a:solidFill>
                <a:srgbClr val="333333"/>
              </a:solidFill>
              <a:highlight>
                <a:srgbClr val="FFFFFF"/>
              </a:highlight>
              <a:ea typeface="Calibri"/>
              <a:cs typeface="Calibri"/>
            </a:endParaRPr>
          </a:p>
          <a:p>
            <a:pPr marL="742950" lvl="1" indent="-285750">
              <a:buFont typeface="Arial"/>
              <a:buChar char="•"/>
            </a:pPr>
            <a:endParaRPr lang="fr-CA">
              <a:solidFill>
                <a:srgbClr val="333333"/>
              </a:solidFill>
              <a:highlight>
                <a:srgbClr val="FFFFFF"/>
              </a:highlight>
            </a:endParaRPr>
          </a:p>
          <a:p>
            <a:pPr marL="742950" lvl="1" indent="-285750">
              <a:buFont typeface="Arial"/>
              <a:buChar char="•"/>
            </a:pPr>
            <a:r>
              <a:rPr lang="fr-CA">
                <a:solidFill>
                  <a:srgbClr val="333333"/>
                </a:solidFill>
                <a:highlight>
                  <a:srgbClr val="FFFFFF"/>
                </a:highlight>
              </a:rPr>
              <a:t>Contient les ovules (œufs) qui sont essentiels à la production de nouvelles graines.</a:t>
            </a:r>
            <a:endParaRPr lang="en-US">
              <a:solidFill>
                <a:srgbClr val="333333"/>
              </a:solidFill>
              <a:highlight>
                <a:srgbClr val="FFFFFF"/>
              </a:highlight>
              <a:ea typeface="Calibri"/>
              <a:cs typeface="Calibri"/>
            </a:endParaRPr>
          </a:p>
          <a:p>
            <a:pPr marL="285750" indent="-285750">
              <a:buFont typeface="Arial"/>
              <a:buChar char="•"/>
            </a:pPr>
            <a:endParaRPr lang="en-US">
              <a:ea typeface="Calibri"/>
              <a:cs typeface="Calibri"/>
            </a:endParaRPr>
          </a:p>
        </p:txBody>
      </p:sp>
      <p:sp>
        <p:nvSpPr>
          <p:cNvPr id="12" name="TextBox 11">
            <a:extLst>
              <a:ext uri="{FF2B5EF4-FFF2-40B4-BE49-F238E27FC236}">
                <a16:creationId xmlns:a16="http://schemas.microsoft.com/office/drawing/2014/main" id="{B309375D-87ED-FCD1-6CBC-CBA5727A4EF9}"/>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3" name="TextBox 2">
            <a:extLst>
              <a:ext uri="{FF2B5EF4-FFF2-40B4-BE49-F238E27FC236}">
                <a16:creationId xmlns:a16="http://schemas.microsoft.com/office/drawing/2014/main" id="{95794C61-F1EB-7BEA-95CF-540AEB0BD085}"/>
              </a:ext>
            </a:extLst>
          </p:cNvPr>
          <p:cNvSpPr txBox="1"/>
          <p:nvPr/>
        </p:nvSpPr>
        <p:spPr>
          <a:xfrm>
            <a:off x="44990" y="4604061"/>
            <a:ext cx="8685112" cy="1477328"/>
          </a:xfrm>
          <a:prstGeom prst="rect">
            <a:avLst/>
          </a:prstGeom>
          <a:noFill/>
        </p:spPr>
        <p:txBody>
          <a:bodyPr wrap="square" lIns="91440" tIns="45720" rIns="91440" bIns="45720" rtlCol="0" anchor="t">
            <a:spAutoFit/>
          </a:bodyPr>
          <a:lstStyle/>
          <a:p>
            <a:pPr lvl="1"/>
            <a:r>
              <a:rPr lang="fr-CA">
                <a:solidFill>
                  <a:srgbClr val="333333"/>
                </a:solidFill>
                <a:highlight>
                  <a:srgbClr val="FFFFFF"/>
                </a:highlight>
              </a:rPr>
              <a:t>Après une pollinisation réussie, l’ovaire se développera en fruit. Le fruit protège les graines en développement contre les dommages. Le fruit peut être consommé par les humains et les animaux, ce qui aide à répandre les graines dans l’environnement.</a:t>
            </a:r>
            <a:endParaRPr lang="fr-CA"/>
          </a:p>
          <a:p>
            <a:pPr lvl="1"/>
            <a:endParaRPr lang="en-US">
              <a:solidFill>
                <a:srgbClr val="333333"/>
              </a:solidFill>
              <a:highlight>
                <a:srgbClr val="FFFFFF"/>
              </a:highlight>
              <a:ea typeface="Calibri"/>
              <a:cs typeface="Calibri"/>
            </a:endParaRPr>
          </a:p>
          <a:p>
            <a:endParaRPr lang="en-US">
              <a:ea typeface="Calibri"/>
              <a:cs typeface="Calibri"/>
            </a:endParaRPr>
          </a:p>
        </p:txBody>
      </p:sp>
      <p:pic>
        <p:nvPicPr>
          <p:cNvPr id="8" name="Picture 7" descr="A diagram of a flower&#10;&#10;AI-generated content may be incorrect.">
            <a:extLst>
              <a:ext uri="{FF2B5EF4-FFF2-40B4-BE49-F238E27FC236}">
                <a16:creationId xmlns:a16="http://schemas.microsoft.com/office/drawing/2014/main" id="{BA942633-C8D3-DF22-5CDC-6604948B9E4A}"/>
              </a:ext>
            </a:extLst>
          </p:cNvPr>
          <p:cNvPicPr>
            <a:picLocks noChangeAspect="1"/>
          </p:cNvPicPr>
          <p:nvPr/>
        </p:nvPicPr>
        <p:blipFill>
          <a:blip r:embed="rId4"/>
          <a:stretch>
            <a:fillRect/>
          </a:stretch>
        </p:blipFill>
        <p:spPr>
          <a:xfrm>
            <a:off x="74583" y="1448519"/>
            <a:ext cx="5411760" cy="2588962"/>
          </a:xfrm>
          <a:prstGeom prst="rect">
            <a:avLst/>
          </a:prstGeom>
        </p:spPr>
      </p:pic>
      <p:sp>
        <p:nvSpPr>
          <p:cNvPr id="14" name="Rectangle: Rounded Corners 13">
            <a:extLst>
              <a:ext uri="{FF2B5EF4-FFF2-40B4-BE49-F238E27FC236}">
                <a16:creationId xmlns:a16="http://schemas.microsoft.com/office/drawing/2014/main" id="{09B86D0E-56AF-88C7-66EC-CA696DDDE86D}"/>
              </a:ext>
            </a:extLst>
          </p:cNvPr>
          <p:cNvSpPr/>
          <p:nvPr/>
        </p:nvSpPr>
        <p:spPr>
          <a:xfrm>
            <a:off x="3825932" y="2690701"/>
            <a:ext cx="767034" cy="369065"/>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FACBBE5D-A6E6-50AE-9993-8D17B5396A84}"/>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a:cs typeface="Calibri"/>
              </a:rPr>
              <a:t>Parties </a:t>
            </a:r>
            <a:r>
              <a:rPr lang="en-US" sz="2400" b="1" err="1">
                <a:solidFill>
                  <a:srgbClr val="004F58"/>
                </a:solidFill>
                <a:ea typeface="Calibri"/>
                <a:cs typeface="Calibri"/>
              </a:rPr>
              <a:t>femelles</a:t>
            </a:r>
            <a:r>
              <a:rPr lang="en-US" sz="2400" b="1">
                <a:solidFill>
                  <a:srgbClr val="004F58"/>
                </a:solidFill>
                <a:ea typeface="Calibri"/>
                <a:cs typeface="Calibri"/>
              </a:rPr>
              <a:t> </a:t>
            </a:r>
            <a:r>
              <a:rPr lang="en-US" sz="2400" b="1" err="1">
                <a:solidFill>
                  <a:srgbClr val="004F58"/>
                </a:solidFill>
                <a:ea typeface="Calibri"/>
                <a:cs typeface="Calibri"/>
              </a:rPr>
              <a:t>d'une</a:t>
            </a:r>
            <a:r>
              <a:rPr lang="en-US" sz="2400" b="1">
                <a:solidFill>
                  <a:srgbClr val="004F58"/>
                </a:solidFill>
                <a:ea typeface="Calibri"/>
                <a:cs typeface="Calibri"/>
              </a:rPr>
              <a:t> fleur</a:t>
            </a:r>
          </a:p>
        </p:txBody>
      </p:sp>
      <p:pic>
        <p:nvPicPr>
          <p:cNvPr id="5" name="Picture 4" descr="A close-up of a logo&#10;&#10;AI-generated content may be incorrect.">
            <a:extLst>
              <a:ext uri="{FF2B5EF4-FFF2-40B4-BE49-F238E27FC236}">
                <a16:creationId xmlns:a16="http://schemas.microsoft.com/office/drawing/2014/main" id="{275E99F5-ADCD-827B-E6D1-2ED07201E8DF}"/>
              </a:ext>
            </a:extLst>
          </p:cNvPr>
          <p:cNvPicPr>
            <a:picLocks noChangeAspect="1"/>
          </p:cNvPicPr>
          <p:nvPr/>
        </p:nvPicPr>
        <p:blipFill>
          <a:blip r:embed="rId5"/>
          <a:stretch>
            <a:fillRect/>
          </a:stretch>
        </p:blipFill>
        <p:spPr>
          <a:xfrm>
            <a:off x="-886" y="41090"/>
            <a:ext cx="2819400" cy="981075"/>
          </a:xfrm>
          <a:prstGeom prst="rect">
            <a:avLst/>
          </a:prstGeom>
        </p:spPr>
      </p:pic>
    </p:spTree>
    <p:extLst>
      <p:ext uri="{BB962C8B-B14F-4D97-AF65-F5344CB8AC3E}">
        <p14:creationId xmlns:p14="http://schemas.microsoft.com/office/powerpoint/2010/main" val="2295946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11D6C-EC51-D993-A1CE-C2A8B59311E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54488C7-9881-3E18-7F93-6618D3412A80}"/>
              </a:ext>
            </a:extLst>
          </p:cNvPr>
          <p:cNvPicPr>
            <a:picLocks noChangeAspect="1"/>
          </p:cNvPicPr>
          <p:nvPr/>
        </p:nvPicPr>
        <p:blipFill>
          <a:blip r:embed="rId2"/>
          <a:stretch>
            <a:fillRect/>
          </a:stretch>
        </p:blipFill>
        <p:spPr>
          <a:xfrm>
            <a:off x="201436" y="1697013"/>
            <a:ext cx="4767547" cy="2324344"/>
          </a:xfrm>
          <a:prstGeom prst="rect">
            <a:avLst/>
          </a:prstGeom>
        </p:spPr>
      </p:pic>
      <p:grpSp>
        <p:nvGrpSpPr>
          <p:cNvPr id="23" name="Group 22">
            <a:extLst>
              <a:ext uri="{FF2B5EF4-FFF2-40B4-BE49-F238E27FC236}">
                <a16:creationId xmlns:a16="http://schemas.microsoft.com/office/drawing/2014/main" id="{1A51AD70-A23A-2F10-0E4E-C52F028BC17F}"/>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10FA124-0982-02B4-118E-D6AB6C180E0C}"/>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6E3C6FD6-908C-96B6-F7C7-5894E7D8AFF4}"/>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7EEDE38A-210D-59AD-7D24-576B0AE99B6E}"/>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5E952F88-317A-8DC4-18E0-BC56A086AD44}"/>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3C7A6783-D831-287E-D223-119687F2562E}"/>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Ovule</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ABB27AD9-560A-619C-B05A-25EB28E1E5D8}"/>
              </a:ext>
            </a:extLst>
          </p:cNvPr>
          <p:cNvSpPr txBox="1"/>
          <p:nvPr/>
        </p:nvSpPr>
        <p:spPr>
          <a:xfrm>
            <a:off x="4967233" y="1705319"/>
            <a:ext cx="4166103" cy="1477328"/>
          </a:xfrm>
          <a:prstGeom prst="rect">
            <a:avLst/>
          </a:prstGeom>
          <a:noFill/>
        </p:spPr>
        <p:txBody>
          <a:bodyPr wrap="square" lIns="91440" tIns="45720" rIns="91440" bIns="45720" rtlCol="0" anchor="t">
            <a:spAutoFit/>
          </a:bodyPr>
          <a:lstStyle/>
          <a:p>
            <a:pPr marL="742950" lvl="1" indent="-285750">
              <a:buFont typeface="Arial"/>
              <a:buChar char="•"/>
            </a:pPr>
            <a:r>
              <a:rPr lang="fr-CA">
                <a:solidFill>
                  <a:srgbClr val="333333"/>
                </a:solidFill>
                <a:highlight>
                  <a:srgbClr val="FFFFFF"/>
                </a:highlight>
              </a:rPr>
              <a:t>Situé à l’intérieur de l’ovaire.</a:t>
            </a:r>
            <a:endParaRPr lang="en-US">
              <a:solidFill>
                <a:srgbClr val="333333"/>
              </a:solidFill>
              <a:highlight>
                <a:srgbClr val="FFFFFF"/>
              </a:highlight>
              <a:ea typeface="Calibri"/>
              <a:cs typeface="Calibri"/>
            </a:endParaRPr>
          </a:p>
          <a:p>
            <a:pPr marL="742950" lvl="1" indent="-285750">
              <a:buFont typeface="Arial"/>
              <a:buChar char="•"/>
            </a:pPr>
            <a:endParaRPr lang="fr-CA">
              <a:solidFill>
                <a:srgbClr val="333333"/>
              </a:solidFill>
              <a:highlight>
                <a:srgbClr val="FFFFFF"/>
              </a:highlight>
            </a:endParaRPr>
          </a:p>
          <a:p>
            <a:pPr marL="742950" lvl="1" indent="-285750">
              <a:buFont typeface="Arial"/>
              <a:buChar char="•"/>
            </a:pPr>
            <a:r>
              <a:rPr lang="fr-CA">
                <a:solidFill>
                  <a:srgbClr val="333333"/>
                </a:solidFill>
                <a:highlight>
                  <a:srgbClr val="FFFFFF"/>
                </a:highlight>
              </a:rPr>
              <a:t>Contient les œufs femelles.</a:t>
            </a:r>
            <a:endParaRPr lang="en-US">
              <a:ea typeface="Calibri" panose="020F0502020204030204"/>
              <a:cs typeface="Calibri" panose="020F0502020204030204"/>
            </a:endParaRPr>
          </a:p>
          <a:p>
            <a:pPr marL="742950" lvl="1" indent="-285750">
              <a:buFont typeface="Arial"/>
              <a:buChar char="•"/>
            </a:pPr>
            <a:endParaRPr lang="en-US">
              <a:solidFill>
                <a:srgbClr val="333333"/>
              </a:solidFill>
              <a:highlight>
                <a:srgbClr val="FFFFFF"/>
              </a:highlight>
              <a:ea typeface="Calibri"/>
              <a:cs typeface="Calibri"/>
            </a:endParaRPr>
          </a:p>
          <a:p>
            <a:pPr marL="285750" indent="-285750">
              <a:buFont typeface="Arial"/>
              <a:buChar char="•"/>
            </a:pPr>
            <a:endParaRPr lang="en-US">
              <a:ea typeface="Calibri"/>
              <a:cs typeface="Calibri"/>
            </a:endParaRPr>
          </a:p>
        </p:txBody>
      </p:sp>
      <p:sp>
        <p:nvSpPr>
          <p:cNvPr id="12" name="TextBox 11">
            <a:extLst>
              <a:ext uri="{FF2B5EF4-FFF2-40B4-BE49-F238E27FC236}">
                <a16:creationId xmlns:a16="http://schemas.microsoft.com/office/drawing/2014/main" id="{2D558689-8F19-8BCC-6790-8DF6BABF49D8}"/>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3" name="TextBox 2">
            <a:extLst>
              <a:ext uri="{FF2B5EF4-FFF2-40B4-BE49-F238E27FC236}">
                <a16:creationId xmlns:a16="http://schemas.microsoft.com/office/drawing/2014/main" id="{3EF0BF28-7706-4FD6-F844-E775787A449B}"/>
              </a:ext>
            </a:extLst>
          </p:cNvPr>
          <p:cNvSpPr txBox="1"/>
          <p:nvPr/>
        </p:nvSpPr>
        <p:spPr>
          <a:xfrm>
            <a:off x="951950" y="4690251"/>
            <a:ext cx="7234111" cy="1200329"/>
          </a:xfrm>
          <a:prstGeom prst="rect">
            <a:avLst/>
          </a:prstGeom>
          <a:noFill/>
        </p:spPr>
        <p:txBody>
          <a:bodyPr wrap="square" lIns="91440" tIns="45720" rIns="91440" bIns="45720" rtlCol="0" anchor="t">
            <a:spAutoFit/>
          </a:bodyPr>
          <a:lstStyle/>
          <a:p>
            <a:pPr lvl="1"/>
            <a:r>
              <a:rPr lang="fr-CA">
                <a:solidFill>
                  <a:srgbClr val="333333"/>
                </a:solidFill>
                <a:highlight>
                  <a:srgbClr val="FFFFFF"/>
                </a:highlight>
              </a:rPr>
              <a:t>Les œufs sont fécondés par des cellules contenues dans le pollen, ce qui donne naissance à de nouvelles graines.</a:t>
            </a:r>
            <a:endParaRPr lang="fr-CA"/>
          </a:p>
          <a:p>
            <a:pPr lvl="1"/>
            <a:endParaRPr lang="en-US">
              <a:solidFill>
                <a:srgbClr val="333333"/>
              </a:solidFill>
              <a:highlight>
                <a:srgbClr val="FFFFFF"/>
              </a:highlight>
              <a:ea typeface="Calibri"/>
              <a:cs typeface="Calibri"/>
            </a:endParaRPr>
          </a:p>
          <a:p>
            <a:endParaRPr lang="en-US">
              <a:ea typeface="Calibri"/>
              <a:cs typeface="Calibri"/>
            </a:endParaRPr>
          </a:p>
        </p:txBody>
      </p:sp>
      <p:pic>
        <p:nvPicPr>
          <p:cNvPr id="9" name="Picture 8" descr="A diagram of a flower&#10;&#10;AI-generated content may be incorrect.">
            <a:extLst>
              <a:ext uri="{FF2B5EF4-FFF2-40B4-BE49-F238E27FC236}">
                <a16:creationId xmlns:a16="http://schemas.microsoft.com/office/drawing/2014/main" id="{3F150735-D043-653C-595A-5BED1D21D231}"/>
              </a:ext>
            </a:extLst>
          </p:cNvPr>
          <p:cNvPicPr>
            <a:picLocks noChangeAspect="1"/>
          </p:cNvPicPr>
          <p:nvPr/>
        </p:nvPicPr>
        <p:blipFill>
          <a:blip r:embed="rId4"/>
          <a:stretch>
            <a:fillRect/>
          </a:stretch>
        </p:blipFill>
        <p:spPr>
          <a:xfrm>
            <a:off x="74583" y="1448519"/>
            <a:ext cx="5235007" cy="2506478"/>
          </a:xfrm>
          <a:prstGeom prst="rect">
            <a:avLst/>
          </a:prstGeom>
        </p:spPr>
      </p:pic>
      <p:sp>
        <p:nvSpPr>
          <p:cNvPr id="13" name="Rectangle: Rounded Corners 12">
            <a:extLst>
              <a:ext uri="{FF2B5EF4-FFF2-40B4-BE49-F238E27FC236}">
                <a16:creationId xmlns:a16="http://schemas.microsoft.com/office/drawing/2014/main" id="{0D51E4E3-46A7-F498-DA3C-3079D843E15F}"/>
              </a:ext>
            </a:extLst>
          </p:cNvPr>
          <p:cNvSpPr/>
          <p:nvPr/>
        </p:nvSpPr>
        <p:spPr>
          <a:xfrm>
            <a:off x="3337102" y="3064512"/>
            <a:ext cx="519581" cy="357282"/>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1C35A9BB-1792-BC64-B3E6-81B729839D5D}"/>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a:cs typeface="Calibri"/>
              </a:rPr>
              <a:t>Parties </a:t>
            </a:r>
            <a:r>
              <a:rPr lang="en-US" sz="2400" b="1" err="1">
                <a:solidFill>
                  <a:srgbClr val="004F58"/>
                </a:solidFill>
                <a:ea typeface="Calibri"/>
                <a:cs typeface="Calibri"/>
              </a:rPr>
              <a:t>femelles</a:t>
            </a:r>
            <a:r>
              <a:rPr lang="en-US" sz="2400" b="1">
                <a:solidFill>
                  <a:srgbClr val="004F58"/>
                </a:solidFill>
                <a:ea typeface="Calibri"/>
                <a:cs typeface="Calibri"/>
              </a:rPr>
              <a:t> </a:t>
            </a:r>
            <a:r>
              <a:rPr lang="en-US" sz="2400" b="1" err="1">
                <a:solidFill>
                  <a:srgbClr val="004F58"/>
                </a:solidFill>
                <a:ea typeface="Calibri"/>
                <a:cs typeface="Calibri"/>
              </a:rPr>
              <a:t>d'une</a:t>
            </a:r>
            <a:r>
              <a:rPr lang="en-US" sz="2400" b="1">
                <a:solidFill>
                  <a:srgbClr val="004F58"/>
                </a:solidFill>
                <a:ea typeface="Calibri"/>
                <a:cs typeface="Calibri"/>
              </a:rPr>
              <a:t> fleur</a:t>
            </a:r>
          </a:p>
        </p:txBody>
      </p:sp>
      <p:pic>
        <p:nvPicPr>
          <p:cNvPr id="8" name="Picture 7" descr="A close-up of a logo&#10;&#10;AI-generated content may be incorrect.">
            <a:extLst>
              <a:ext uri="{FF2B5EF4-FFF2-40B4-BE49-F238E27FC236}">
                <a16:creationId xmlns:a16="http://schemas.microsoft.com/office/drawing/2014/main" id="{5839E678-83C7-CB2F-4BB4-0F0691384B3E}"/>
              </a:ext>
            </a:extLst>
          </p:cNvPr>
          <p:cNvPicPr>
            <a:picLocks noChangeAspect="1"/>
          </p:cNvPicPr>
          <p:nvPr/>
        </p:nvPicPr>
        <p:blipFill>
          <a:blip r:embed="rId5"/>
          <a:stretch>
            <a:fillRect/>
          </a:stretch>
        </p:blipFill>
        <p:spPr>
          <a:xfrm>
            <a:off x="-886" y="41090"/>
            <a:ext cx="2819400" cy="981075"/>
          </a:xfrm>
          <a:prstGeom prst="rect">
            <a:avLst/>
          </a:prstGeom>
        </p:spPr>
      </p:pic>
    </p:spTree>
    <p:extLst>
      <p:ext uri="{BB962C8B-B14F-4D97-AF65-F5344CB8AC3E}">
        <p14:creationId xmlns:p14="http://schemas.microsoft.com/office/powerpoint/2010/main" val="55556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8E01C-FA44-FA16-DD0C-AA0A9FF2FD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DCAA219-25EF-38E9-7176-502B290449B7}"/>
              </a:ext>
            </a:extLst>
          </p:cNvPr>
          <p:cNvPicPr>
            <a:picLocks noChangeAspect="1"/>
          </p:cNvPicPr>
          <p:nvPr/>
        </p:nvPicPr>
        <p:blipFill>
          <a:blip r:embed="rId2"/>
          <a:stretch>
            <a:fillRect/>
          </a:stretch>
        </p:blipFill>
        <p:spPr>
          <a:xfrm>
            <a:off x="161860" y="842458"/>
            <a:ext cx="4767547" cy="2324344"/>
          </a:xfrm>
          <a:prstGeom prst="rect">
            <a:avLst/>
          </a:prstGeom>
        </p:spPr>
      </p:pic>
      <p:grpSp>
        <p:nvGrpSpPr>
          <p:cNvPr id="23" name="Group 22">
            <a:extLst>
              <a:ext uri="{FF2B5EF4-FFF2-40B4-BE49-F238E27FC236}">
                <a16:creationId xmlns:a16="http://schemas.microsoft.com/office/drawing/2014/main" id="{240AEF68-F9E8-8B1F-DD54-90ECD7D7FCD3}"/>
              </a:ext>
            </a:extLst>
          </p:cNvPr>
          <p:cNvGrpSpPr/>
          <p:nvPr/>
        </p:nvGrpSpPr>
        <p:grpSpPr>
          <a:xfrm>
            <a:off x="-64087" y="5665436"/>
            <a:ext cx="9986988" cy="1333500"/>
            <a:chOff x="-126890" y="7924801"/>
            <a:chExt cx="7512583" cy="1333500"/>
          </a:xfrm>
        </p:grpSpPr>
        <p:sp>
          <p:nvSpPr>
            <p:cNvPr id="6" name="Flowchart: Punched Tape 5">
              <a:extLst>
                <a:ext uri="{FF2B5EF4-FFF2-40B4-BE49-F238E27FC236}">
                  <a16:creationId xmlns:a16="http://schemas.microsoft.com/office/drawing/2014/main" id="{D6C3B3EF-FA9D-6DD7-7391-B37C60994528}"/>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F3E60250-D4F8-F884-F886-B22E6CE76D95}"/>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CBC1C4D0-62DC-BE41-45FD-8FD74EB21FD4}"/>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4CF92516-44E9-6F2A-B64E-8AD41EC606ED}"/>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F3DB263F-BD25-7342-EC4C-4FA90426AFBE}"/>
              </a:ext>
            </a:extLst>
          </p:cNvPr>
          <p:cNvSpPr txBox="1"/>
          <p:nvPr/>
        </p:nvSpPr>
        <p:spPr>
          <a:xfrm>
            <a:off x="3088780" y="289061"/>
            <a:ext cx="6248414" cy="461665"/>
          </a:xfrm>
          <a:prstGeom prst="rect">
            <a:avLst/>
          </a:prstGeom>
          <a:noFill/>
        </p:spPr>
        <p:txBody>
          <a:bodyPr wrap="square" lIns="91440" tIns="45720" rIns="91440" bIns="45720" rtlCol="0" anchor="t">
            <a:spAutoFit/>
          </a:bodyPr>
          <a:lstStyle/>
          <a:p>
            <a:r>
              <a:rPr lang="en-US" sz="2400" b="1">
                <a:solidFill>
                  <a:srgbClr val="004F58"/>
                </a:solidFill>
              </a:rPr>
              <a:t>Autres caractéristiques importantes des fleurs</a:t>
            </a:r>
            <a:endParaRPr lang="en-US"/>
          </a:p>
        </p:txBody>
      </p:sp>
      <p:sp>
        <p:nvSpPr>
          <p:cNvPr id="2" name="TextBox 1">
            <a:extLst>
              <a:ext uri="{FF2B5EF4-FFF2-40B4-BE49-F238E27FC236}">
                <a16:creationId xmlns:a16="http://schemas.microsoft.com/office/drawing/2014/main" id="{E5028BF2-73AA-29D7-01F7-29945E4B7DD6}"/>
              </a:ext>
            </a:extLst>
          </p:cNvPr>
          <p:cNvSpPr txBox="1"/>
          <p:nvPr/>
        </p:nvSpPr>
        <p:spPr>
          <a:xfrm>
            <a:off x="4225856" y="803707"/>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Sépale</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0C294A81-CBE7-624E-68FE-8FDA4BBF0956}"/>
              </a:ext>
            </a:extLst>
          </p:cNvPr>
          <p:cNvSpPr txBox="1"/>
          <p:nvPr/>
        </p:nvSpPr>
        <p:spPr>
          <a:xfrm>
            <a:off x="4575903" y="1260749"/>
            <a:ext cx="4507706" cy="2062103"/>
          </a:xfrm>
          <a:prstGeom prst="rect">
            <a:avLst/>
          </a:prstGeom>
          <a:noFill/>
        </p:spPr>
        <p:txBody>
          <a:bodyPr wrap="square" lIns="91440" tIns="45720" rIns="91440" bIns="45720" rtlCol="0" anchor="t">
            <a:spAutoFit/>
          </a:bodyPr>
          <a:lstStyle/>
          <a:p>
            <a:pPr marL="742950" lvl="1" indent="-285750">
              <a:buFont typeface="Arial"/>
              <a:buChar char="•"/>
            </a:pPr>
            <a:r>
              <a:rPr lang="en-US" sz="1600">
                <a:solidFill>
                  <a:srgbClr val="333333"/>
                </a:solidFill>
                <a:highlight>
                  <a:srgbClr val="FFFFFF"/>
                </a:highlight>
              </a:rPr>
              <a:t>Forms the protective barrier surrounding the developing, unopened flower bud</a:t>
            </a:r>
            <a:endParaRPr lang="en-US" sz="1600">
              <a:solidFill>
                <a:srgbClr val="000000"/>
              </a:solidFill>
              <a:ea typeface="Calibri" panose="020F0502020204030204"/>
              <a:cs typeface="Calibri" panose="020F0502020204030204"/>
            </a:endParaRPr>
          </a:p>
          <a:p>
            <a:pPr marL="742950" lvl="1" indent="-285750">
              <a:buFont typeface="Arial"/>
              <a:buChar char="•"/>
            </a:pPr>
            <a:r>
              <a:rPr lang="en-US" sz="1600">
                <a:solidFill>
                  <a:srgbClr val="333333"/>
                </a:solidFill>
                <a:highlight>
                  <a:srgbClr val="FFFFFF"/>
                </a:highlight>
              </a:rPr>
              <a:t>When the flower blooms (opens), the sepals and petals emerge from the flower bud. The open flower exposes the reproductive structures and allows for processes like pollination to </a:t>
            </a:r>
            <a:r>
              <a:rPr lang="en-US" sz="1600">
                <a:solidFill>
                  <a:srgbClr val="333333"/>
                </a:solidFill>
                <a:highlight>
                  <a:srgbClr val="FFFFFF"/>
                </a:highlight>
                <a:ea typeface="Calibri"/>
                <a:cs typeface="Calibri"/>
              </a:rPr>
              <a:t>occur</a:t>
            </a:r>
            <a:r>
              <a:rPr lang="en-US" sz="1600">
                <a:solidFill>
                  <a:srgbClr val="333333"/>
                </a:solidFill>
                <a:highlight>
                  <a:srgbClr val="FFFFFF"/>
                </a:highlight>
              </a:rPr>
              <a:t>.</a:t>
            </a:r>
            <a:endParaRPr lang="en-US" sz="1600">
              <a:solidFill>
                <a:srgbClr val="333333"/>
              </a:solidFill>
              <a:highlight>
                <a:srgbClr val="FFFFFF"/>
              </a:highlight>
              <a:ea typeface="Calibri"/>
              <a:cs typeface="Calibri"/>
            </a:endParaRPr>
          </a:p>
          <a:p>
            <a:pPr marL="285750" indent="-285750">
              <a:buFont typeface="Courier New"/>
              <a:buChar char="o"/>
            </a:pPr>
            <a:endParaRPr lang="en-US" sz="1600">
              <a:ea typeface="Calibri"/>
              <a:cs typeface="Calibri"/>
            </a:endParaRPr>
          </a:p>
        </p:txBody>
      </p:sp>
      <p:sp>
        <p:nvSpPr>
          <p:cNvPr id="12" name="TextBox 11">
            <a:extLst>
              <a:ext uri="{FF2B5EF4-FFF2-40B4-BE49-F238E27FC236}">
                <a16:creationId xmlns:a16="http://schemas.microsoft.com/office/drawing/2014/main" id="{44FB498F-E378-9A12-A096-7E4A04486542}"/>
              </a:ext>
            </a:extLst>
          </p:cNvPr>
          <p:cNvSpPr txBox="1"/>
          <p:nvPr/>
        </p:nvSpPr>
        <p:spPr>
          <a:xfrm>
            <a:off x="66976" y="3097731"/>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3" name="TextBox 2">
            <a:extLst>
              <a:ext uri="{FF2B5EF4-FFF2-40B4-BE49-F238E27FC236}">
                <a16:creationId xmlns:a16="http://schemas.microsoft.com/office/drawing/2014/main" id="{B5B67520-95DD-3590-1078-9FCED07C698C}"/>
              </a:ext>
            </a:extLst>
          </p:cNvPr>
          <p:cNvSpPr txBox="1"/>
          <p:nvPr/>
        </p:nvSpPr>
        <p:spPr>
          <a:xfrm>
            <a:off x="-801744" y="3420347"/>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Pétale</a:t>
            </a:r>
            <a:endParaRPr lang="en-US">
              <a:ea typeface="Calibri" panose="020F0502020204030204"/>
              <a:cs typeface="Calibri" panose="020F0502020204030204"/>
            </a:endParaRPr>
          </a:p>
        </p:txBody>
      </p:sp>
      <p:sp>
        <p:nvSpPr>
          <p:cNvPr id="5" name="TextBox 4">
            <a:extLst>
              <a:ext uri="{FF2B5EF4-FFF2-40B4-BE49-F238E27FC236}">
                <a16:creationId xmlns:a16="http://schemas.microsoft.com/office/drawing/2014/main" id="{A97C7E83-6B0C-F702-C37C-1C05484023F0}"/>
              </a:ext>
            </a:extLst>
          </p:cNvPr>
          <p:cNvSpPr txBox="1"/>
          <p:nvPr/>
        </p:nvSpPr>
        <p:spPr>
          <a:xfrm>
            <a:off x="-257424" y="3858445"/>
            <a:ext cx="4313433" cy="2800767"/>
          </a:xfrm>
          <a:prstGeom prst="rect">
            <a:avLst/>
          </a:prstGeom>
          <a:noFill/>
        </p:spPr>
        <p:txBody>
          <a:bodyPr wrap="square" lIns="91440" tIns="45720" rIns="91440" bIns="45720" rtlCol="0" anchor="t">
            <a:spAutoFit/>
          </a:bodyPr>
          <a:lstStyle/>
          <a:p>
            <a:pPr marL="742950" lvl="1" indent="-285750">
              <a:buFont typeface="Arial"/>
              <a:buChar char="•"/>
            </a:pPr>
            <a:r>
              <a:rPr lang="fr-CA" sz="1600">
                <a:solidFill>
                  <a:srgbClr val="333333"/>
                </a:solidFill>
                <a:highlight>
                  <a:srgbClr val="FFFFFF"/>
                </a:highlight>
              </a:rPr>
              <a:t>Une feuille modifiée qui entoure les parties reproductrices de la fleur.</a:t>
            </a:r>
            <a:endParaRPr lang="en-US" sz="1600">
              <a:solidFill>
                <a:srgbClr val="333333"/>
              </a:solidFill>
              <a:highlight>
                <a:srgbClr val="FFFFFF"/>
              </a:highlight>
              <a:ea typeface="Calibri"/>
              <a:cs typeface="Calibri"/>
            </a:endParaRPr>
          </a:p>
          <a:p>
            <a:pPr marL="742950" lvl="1" indent="-285750">
              <a:buFont typeface="Arial"/>
              <a:buChar char="•"/>
            </a:pPr>
            <a:r>
              <a:rPr lang="fr-CA" sz="1600">
                <a:solidFill>
                  <a:srgbClr val="333333"/>
                </a:solidFill>
                <a:highlight>
                  <a:srgbClr val="FFFFFF"/>
                </a:highlight>
              </a:rPr>
              <a:t>Peut avoir un large éventail de couleurs.</a:t>
            </a:r>
            <a:endParaRPr lang="en-US" sz="1600">
              <a:ea typeface="Calibri" panose="020F0502020204030204"/>
              <a:cs typeface="Calibri" panose="020F0502020204030204"/>
            </a:endParaRPr>
          </a:p>
          <a:p>
            <a:pPr marL="742950" lvl="1" indent="-285750">
              <a:buFont typeface="Arial"/>
              <a:buChar char="•"/>
            </a:pPr>
            <a:r>
              <a:rPr lang="fr-CA" sz="1600">
                <a:solidFill>
                  <a:srgbClr val="333333"/>
                </a:solidFill>
                <a:highlight>
                  <a:srgbClr val="FFFFFF"/>
                </a:highlight>
              </a:rPr>
              <a:t>Joue un rôle important dans l’attraction des pollinisateurs.</a:t>
            </a:r>
            <a:endParaRPr lang="fr-CA" sz="1600">
              <a:solidFill>
                <a:srgbClr val="333333"/>
              </a:solidFill>
              <a:highlight>
                <a:srgbClr val="FFFFFF"/>
              </a:highlight>
              <a:ea typeface="Calibri"/>
              <a:cs typeface="Calibri"/>
            </a:endParaRPr>
          </a:p>
          <a:p>
            <a:pPr marL="742950" lvl="1" indent="-285750">
              <a:buFont typeface="Arial"/>
              <a:buChar char="•"/>
            </a:pPr>
            <a:r>
              <a:rPr lang="fr-CA" sz="1600">
                <a:solidFill>
                  <a:srgbClr val="333333"/>
                </a:solidFill>
                <a:highlight>
                  <a:srgbClr val="FFFFFF"/>
                </a:highlight>
                <a:ea typeface="Calibri"/>
                <a:cs typeface="Calibri"/>
              </a:rPr>
              <a:t>Les pétales influencent la forme de la fleur, ce qui peut également déterminer les types de pollinisateurs qui interagissent avec elle.</a:t>
            </a:r>
            <a:endParaRPr lang="fr-CA"/>
          </a:p>
          <a:p>
            <a:pPr marL="742950" lvl="1" indent="-285750">
              <a:buFont typeface="Arial"/>
              <a:buChar char="•"/>
            </a:pPr>
            <a:endParaRPr lang="fr-CA" sz="1600">
              <a:solidFill>
                <a:srgbClr val="333333"/>
              </a:solidFill>
              <a:highlight>
                <a:srgbClr val="FFFFFF"/>
              </a:highlight>
              <a:ea typeface="Calibri"/>
              <a:cs typeface="Calibri"/>
            </a:endParaRPr>
          </a:p>
          <a:p>
            <a:pPr marL="742950" lvl="1" indent="-285750">
              <a:buFont typeface="Arial"/>
              <a:buChar char="•"/>
            </a:pPr>
            <a:endParaRPr lang="en-US" sz="1600">
              <a:solidFill>
                <a:srgbClr val="333333"/>
              </a:solidFill>
              <a:highlight>
                <a:srgbClr val="FFFFFF"/>
              </a:highlight>
              <a:ea typeface="Calibri"/>
              <a:cs typeface="Calibri"/>
            </a:endParaRPr>
          </a:p>
        </p:txBody>
      </p:sp>
      <p:sp>
        <p:nvSpPr>
          <p:cNvPr id="9" name="TextBox 8">
            <a:extLst>
              <a:ext uri="{FF2B5EF4-FFF2-40B4-BE49-F238E27FC236}">
                <a16:creationId xmlns:a16="http://schemas.microsoft.com/office/drawing/2014/main" id="{7C942A34-04B7-0EE3-5A19-BB27497934CD}"/>
              </a:ext>
            </a:extLst>
          </p:cNvPr>
          <p:cNvSpPr txBox="1"/>
          <p:nvPr/>
        </p:nvSpPr>
        <p:spPr>
          <a:xfrm>
            <a:off x="3955563" y="3388749"/>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Nectaires</a:t>
            </a: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503DC348-A708-876C-C22C-9B491884362D}"/>
              </a:ext>
            </a:extLst>
          </p:cNvPr>
          <p:cNvSpPr txBox="1"/>
          <p:nvPr/>
        </p:nvSpPr>
        <p:spPr>
          <a:xfrm>
            <a:off x="3703606" y="3768282"/>
            <a:ext cx="5434378" cy="2800767"/>
          </a:xfrm>
          <a:prstGeom prst="rect">
            <a:avLst/>
          </a:prstGeom>
          <a:noFill/>
        </p:spPr>
        <p:txBody>
          <a:bodyPr wrap="square" lIns="91440" tIns="45720" rIns="91440" bIns="45720" rtlCol="0" anchor="t">
            <a:spAutoFit/>
          </a:bodyPr>
          <a:lstStyle/>
          <a:p>
            <a:pPr marL="742950" lvl="1" indent="-285750">
              <a:buFont typeface="Arial"/>
              <a:buChar char="•"/>
            </a:pPr>
            <a:r>
              <a:rPr lang="fr-CA" sz="1600">
                <a:solidFill>
                  <a:srgbClr val="333333"/>
                </a:solidFill>
                <a:highlight>
                  <a:srgbClr val="FFFFFF"/>
                </a:highlight>
              </a:rPr>
              <a:t>Régions de la fleur qui contiennent du nectar.</a:t>
            </a:r>
            <a:endParaRPr lang="en-US" sz="1600">
              <a:solidFill>
                <a:srgbClr val="333333"/>
              </a:solidFill>
              <a:highlight>
                <a:srgbClr val="FFFFFF"/>
              </a:highlight>
              <a:ea typeface="Calibri"/>
              <a:cs typeface="Calibri"/>
            </a:endParaRPr>
          </a:p>
          <a:p>
            <a:pPr marL="1200150" lvl="2" indent="-285750">
              <a:buFont typeface="Arial"/>
              <a:buChar char="•"/>
            </a:pPr>
            <a:r>
              <a:rPr lang="fr-CA" sz="1600">
                <a:solidFill>
                  <a:srgbClr val="333333"/>
                </a:solidFill>
                <a:highlight>
                  <a:srgbClr val="FFFFFF"/>
                </a:highlight>
              </a:rPr>
              <a:t>Le nectar est un liquide riche en sucre produit par les plantes.</a:t>
            </a:r>
            <a:endParaRPr lang="fr-CA">
              <a:ea typeface="Calibri" panose="020F0502020204030204"/>
              <a:cs typeface="Calibri" panose="020F0502020204030204"/>
            </a:endParaRPr>
          </a:p>
          <a:p>
            <a:pPr marL="1200150" lvl="2" indent="-285750">
              <a:buFont typeface="Arial"/>
              <a:buChar char="•"/>
            </a:pPr>
            <a:r>
              <a:rPr lang="fr-CA" sz="1600">
                <a:solidFill>
                  <a:srgbClr val="333333"/>
                </a:solidFill>
                <a:highlight>
                  <a:srgbClr val="FFFFFF"/>
                </a:highlight>
              </a:rPr>
              <a:t>Le nectar attire les pollinisateurs en leur fournissant une source de nourriture.</a:t>
            </a:r>
            <a:endParaRPr lang="fr-CA">
              <a:ea typeface="Calibri" panose="020F0502020204030204"/>
              <a:cs typeface="Calibri" panose="020F0502020204030204"/>
            </a:endParaRPr>
          </a:p>
          <a:p>
            <a:pPr marL="742950" lvl="1" indent="-285750">
              <a:buFont typeface="Arial"/>
              <a:buChar char="•"/>
            </a:pPr>
            <a:r>
              <a:rPr lang="fr-CA" sz="1600">
                <a:solidFill>
                  <a:srgbClr val="333333"/>
                </a:solidFill>
                <a:highlight>
                  <a:srgbClr val="FFFFFF"/>
                </a:highlight>
              </a:rPr>
              <a:t>Se trouvent sur différentes parties de la fleur selon l’espèce de plante.</a:t>
            </a:r>
            <a:endParaRPr lang="en-US">
              <a:ea typeface="Calibri" panose="020F0502020204030204"/>
              <a:cs typeface="Calibri" panose="020F0502020204030204"/>
            </a:endParaRPr>
          </a:p>
          <a:p>
            <a:pPr marL="742950" lvl="1" indent="-285750">
              <a:buFont typeface="Arial"/>
              <a:buChar char="•"/>
            </a:pPr>
            <a:r>
              <a:rPr lang="fr-CA" sz="1600">
                <a:solidFill>
                  <a:srgbClr val="333333"/>
                </a:solidFill>
                <a:highlight>
                  <a:srgbClr val="FFFFFF"/>
                </a:highlight>
              </a:rPr>
              <a:t>Souvent situées sur les étamines, les filets, les pistils (carpelles) et les pétales.</a:t>
            </a:r>
            <a:endParaRPr lang="en-US">
              <a:ea typeface="Calibri" panose="020F0502020204030204"/>
              <a:cs typeface="Calibri" panose="020F0502020204030204"/>
            </a:endParaRPr>
          </a:p>
          <a:p>
            <a:pPr marL="742950" lvl="1" indent="-285750">
              <a:buFont typeface="Arial"/>
              <a:buChar char="•"/>
            </a:pPr>
            <a:endParaRPr lang="en-US" sz="1600">
              <a:solidFill>
                <a:srgbClr val="333333"/>
              </a:solidFill>
              <a:highlight>
                <a:srgbClr val="FFFFFF"/>
              </a:highlight>
              <a:ea typeface="Calibri"/>
              <a:cs typeface="Calibri"/>
            </a:endParaRPr>
          </a:p>
          <a:p>
            <a:pPr marL="285750" indent="-285750">
              <a:buFont typeface="Arial"/>
              <a:buChar char="•"/>
            </a:pPr>
            <a:endParaRPr lang="en-US" sz="1600">
              <a:ea typeface="Calibri"/>
              <a:cs typeface="Calibri"/>
            </a:endParaRPr>
          </a:p>
        </p:txBody>
      </p:sp>
      <p:sp>
        <p:nvSpPr>
          <p:cNvPr id="13" name="Rectangle 12">
            <a:extLst>
              <a:ext uri="{FF2B5EF4-FFF2-40B4-BE49-F238E27FC236}">
                <a16:creationId xmlns:a16="http://schemas.microsoft.com/office/drawing/2014/main" id="{F2A2880C-8D01-720A-464B-3AB5D0257B26}"/>
              </a:ext>
            </a:extLst>
          </p:cNvPr>
          <p:cNvSpPr/>
          <p:nvPr/>
        </p:nvSpPr>
        <p:spPr>
          <a:xfrm>
            <a:off x="161860" y="3420347"/>
            <a:ext cx="3894149" cy="2769989"/>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847C7B32-37EF-2419-3111-F55DED56C5CA}"/>
              </a:ext>
            </a:extLst>
          </p:cNvPr>
          <p:cNvSpPr/>
          <p:nvPr/>
        </p:nvSpPr>
        <p:spPr>
          <a:xfrm>
            <a:off x="4107963" y="3419792"/>
            <a:ext cx="4975646" cy="2769989"/>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CA28888E-2C98-270F-5D61-71FCEF70B6F9}"/>
              </a:ext>
            </a:extLst>
          </p:cNvPr>
          <p:cNvSpPr/>
          <p:nvPr/>
        </p:nvSpPr>
        <p:spPr>
          <a:xfrm>
            <a:off x="4946633" y="812303"/>
            <a:ext cx="4130391" cy="2607489"/>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descr="A diagram of a flower&#10;&#10;AI-generated content may be incorrect.">
            <a:extLst>
              <a:ext uri="{FF2B5EF4-FFF2-40B4-BE49-F238E27FC236}">
                <a16:creationId xmlns:a16="http://schemas.microsoft.com/office/drawing/2014/main" id="{D97FD4C8-4179-92D4-07CD-535F505F46F1}"/>
              </a:ext>
            </a:extLst>
          </p:cNvPr>
          <p:cNvPicPr>
            <a:picLocks noChangeAspect="1"/>
          </p:cNvPicPr>
          <p:nvPr/>
        </p:nvPicPr>
        <p:blipFill>
          <a:blip r:embed="rId4"/>
          <a:stretch>
            <a:fillRect/>
          </a:stretch>
        </p:blipFill>
        <p:spPr>
          <a:xfrm>
            <a:off x="3882" y="871127"/>
            <a:ext cx="4940420" cy="2365076"/>
          </a:xfrm>
          <a:prstGeom prst="rect">
            <a:avLst/>
          </a:prstGeom>
        </p:spPr>
      </p:pic>
      <p:sp>
        <p:nvSpPr>
          <p:cNvPr id="20" name="Rectangle: Rounded Corners 19">
            <a:extLst>
              <a:ext uri="{FF2B5EF4-FFF2-40B4-BE49-F238E27FC236}">
                <a16:creationId xmlns:a16="http://schemas.microsoft.com/office/drawing/2014/main" id="{675A81FD-9C90-2CEC-0C21-C3275DB3C1CA}"/>
              </a:ext>
            </a:extLst>
          </p:cNvPr>
          <p:cNvSpPr/>
          <p:nvPr/>
        </p:nvSpPr>
        <p:spPr>
          <a:xfrm>
            <a:off x="779118" y="2544630"/>
            <a:ext cx="1157817" cy="578129"/>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8DCF6087-2503-E2B2-4C61-58CB6BECBF2C}"/>
              </a:ext>
            </a:extLst>
          </p:cNvPr>
          <p:cNvSpPr/>
          <p:nvPr/>
        </p:nvSpPr>
        <p:spPr>
          <a:xfrm>
            <a:off x="2878212" y="2674026"/>
            <a:ext cx="1157817" cy="261827"/>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24" name="Picture 23" descr="A close-up of a logo&#10;&#10;AI-generated content may be incorrect.">
            <a:extLst>
              <a:ext uri="{FF2B5EF4-FFF2-40B4-BE49-F238E27FC236}">
                <a16:creationId xmlns:a16="http://schemas.microsoft.com/office/drawing/2014/main" id="{FE3470D9-B856-AF13-12FB-177E884E2BD3}"/>
              </a:ext>
            </a:extLst>
          </p:cNvPr>
          <p:cNvPicPr>
            <a:picLocks noChangeAspect="1"/>
          </p:cNvPicPr>
          <p:nvPr/>
        </p:nvPicPr>
        <p:blipFill>
          <a:blip r:embed="rId5"/>
          <a:stretch>
            <a:fillRect/>
          </a:stretch>
        </p:blipFill>
        <p:spPr>
          <a:xfrm>
            <a:off x="-886" y="41090"/>
            <a:ext cx="2819400" cy="981075"/>
          </a:xfrm>
          <a:prstGeom prst="rect">
            <a:avLst/>
          </a:prstGeom>
        </p:spPr>
      </p:pic>
    </p:spTree>
    <p:extLst>
      <p:ext uri="{BB962C8B-B14F-4D97-AF65-F5344CB8AC3E}">
        <p14:creationId xmlns:p14="http://schemas.microsoft.com/office/powerpoint/2010/main" val="2473545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ABE62-55B3-7EFA-9BDA-7F0106260A08}"/>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174D9BD9-7585-D408-3C01-8D9751999C51}"/>
              </a:ext>
            </a:extLst>
          </p:cNvPr>
          <p:cNvGrpSpPr/>
          <p:nvPr/>
        </p:nvGrpSpPr>
        <p:grpSpPr>
          <a:xfrm>
            <a:off x="-64087" y="5665436"/>
            <a:ext cx="9986988" cy="1333500"/>
            <a:chOff x="-126890" y="7924801"/>
            <a:chExt cx="7512583" cy="1333500"/>
          </a:xfrm>
        </p:grpSpPr>
        <p:sp>
          <p:nvSpPr>
            <p:cNvPr id="6" name="Flowchart: Punched Tape 5">
              <a:extLst>
                <a:ext uri="{FF2B5EF4-FFF2-40B4-BE49-F238E27FC236}">
                  <a16:creationId xmlns:a16="http://schemas.microsoft.com/office/drawing/2014/main" id="{CB5350AF-1B9F-73F3-380C-305E7E1545AD}"/>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CFB8C375-FB94-F0C0-FB8F-7CE77658B18B}"/>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2">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186A4F1A-061E-F434-20A2-74E68C632F76}"/>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71F6900B-0168-F7CA-66F1-155DC4D1F7FE}"/>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820B2FB3-D8A8-8568-593E-3E1F77ACDBBB}"/>
              </a:ext>
            </a:extLst>
          </p:cNvPr>
          <p:cNvSpPr txBox="1"/>
          <p:nvPr/>
        </p:nvSpPr>
        <p:spPr>
          <a:xfrm>
            <a:off x="3707006" y="289062"/>
            <a:ext cx="4767546" cy="461665"/>
          </a:xfrm>
          <a:prstGeom prst="rect">
            <a:avLst/>
          </a:prstGeom>
          <a:noFill/>
        </p:spPr>
        <p:txBody>
          <a:bodyPr wrap="square" lIns="91440" tIns="45720" rIns="91440" bIns="45720" rtlCol="0" anchor="t">
            <a:spAutoFit/>
          </a:bodyPr>
          <a:lstStyle/>
          <a:p>
            <a:r>
              <a:rPr lang="en-US" sz="2400" b="1">
                <a:solidFill>
                  <a:srgbClr val="004F58"/>
                </a:solidFill>
              </a:rPr>
              <a:t>Type de fleurs</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8D05697F-F796-5E4F-4095-E68669E8DD42}"/>
              </a:ext>
            </a:extLst>
          </p:cNvPr>
          <p:cNvSpPr txBox="1"/>
          <p:nvPr/>
        </p:nvSpPr>
        <p:spPr>
          <a:xfrm>
            <a:off x="-554835" y="1112062"/>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Fleurs parfaites</a:t>
            </a:r>
          </a:p>
        </p:txBody>
      </p:sp>
      <p:sp>
        <p:nvSpPr>
          <p:cNvPr id="5" name="TextBox 4">
            <a:extLst>
              <a:ext uri="{FF2B5EF4-FFF2-40B4-BE49-F238E27FC236}">
                <a16:creationId xmlns:a16="http://schemas.microsoft.com/office/drawing/2014/main" id="{0FCB3F77-6713-4082-B235-AD6181A22B1D}"/>
              </a:ext>
            </a:extLst>
          </p:cNvPr>
          <p:cNvSpPr txBox="1"/>
          <p:nvPr/>
        </p:nvSpPr>
        <p:spPr>
          <a:xfrm>
            <a:off x="270222" y="1733655"/>
            <a:ext cx="3731958" cy="1477328"/>
          </a:xfrm>
          <a:prstGeom prst="rect">
            <a:avLst/>
          </a:prstGeom>
          <a:noFill/>
        </p:spPr>
        <p:txBody>
          <a:bodyPr wrap="square" lIns="91440" tIns="45720" rIns="91440" bIns="45720" rtlCol="0" anchor="t">
            <a:spAutoFit/>
          </a:bodyPr>
          <a:lstStyle/>
          <a:p>
            <a:pPr marL="0" lvl="1"/>
            <a:r>
              <a:rPr lang="fr-CA">
                <a:solidFill>
                  <a:srgbClr val="333333"/>
                </a:solidFill>
              </a:rPr>
              <a:t>Contiennent à la fois des parties mâles et femelles sur la même fleur.</a:t>
            </a:r>
            <a:endParaRPr lang="en-US">
              <a:ea typeface="Calibri" panose="020F0502020204030204"/>
              <a:cs typeface="Calibri" panose="020F0502020204030204"/>
            </a:endParaRPr>
          </a:p>
          <a:p>
            <a:pPr marL="0" lvl="1"/>
            <a:r>
              <a:rPr lang="fr-CA">
                <a:solidFill>
                  <a:srgbClr val="333333"/>
                </a:solidFill>
              </a:rPr>
              <a:t>Exemples de fleurs parfaites : rosiers aciculaires, tournesols.</a:t>
            </a:r>
            <a:endParaRPr lang="fr-CA">
              <a:solidFill>
                <a:srgbClr val="333333"/>
              </a:solidFill>
              <a:ea typeface="Calibri" panose="020F0502020204030204"/>
              <a:cs typeface="Calibri" panose="020F0502020204030204"/>
            </a:endParaRPr>
          </a:p>
          <a:p>
            <a:endParaRPr lang="en-US">
              <a:ea typeface="Calibri"/>
              <a:cs typeface="Calibri"/>
            </a:endParaRPr>
          </a:p>
        </p:txBody>
      </p:sp>
      <p:sp>
        <p:nvSpPr>
          <p:cNvPr id="9" name="TextBox 8">
            <a:extLst>
              <a:ext uri="{FF2B5EF4-FFF2-40B4-BE49-F238E27FC236}">
                <a16:creationId xmlns:a16="http://schemas.microsoft.com/office/drawing/2014/main" id="{DF7218AE-F92C-BC96-9DA3-9FE68995A69F}"/>
              </a:ext>
            </a:extLst>
          </p:cNvPr>
          <p:cNvSpPr txBox="1"/>
          <p:nvPr/>
        </p:nvSpPr>
        <p:spPr>
          <a:xfrm>
            <a:off x="3955563" y="3388749"/>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Fleurs imparfaites</a:t>
            </a:r>
            <a:endParaRPr lang="en-US"/>
          </a:p>
        </p:txBody>
      </p:sp>
      <p:sp>
        <p:nvSpPr>
          <p:cNvPr id="11" name="TextBox 10">
            <a:extLst>
              <a:ext uri="{FF2B5EF4-FFF2-40B4-BE49-F238E27FC236}">
                <a16:creationId xmlns:a16="http://schemas.microsoft.com/office/drawing/2014/main" id="{9DDCAB07-FFC4-CBFF-BF33-4CF2AEC07281}"/>
              </a:ext>
            </a:extLst>
          </p:cNvPr>
          <p:cNvSpPr txBox="1"/>
          <p:nvPr/>
        </p:nvSpPr>
        <p:spPr>
          <a:xfrm>
            <a:off x="2937680" y="3866820"/>
            <a:ext cx="5990660" cy="1754326"/>
          </a:xfrm>
          <a:prstGeom prst="rect">
            <a:avLst/>
          </a:prstGeom>
          <a:noFill/>
        </p:spPr>
        <p:txBody>
          <a:bodyPr wrap="square" lIns="91440" tIns="45720" rIns="91440" bIns="45720" rtlCol="0" anchor="t">
            <a:spAutoFit/>
          </a:bodyPr>
          <a:lstStyle/>
          <a:p>
            <a:pPr marL="342900" lvl="1" indent="-285750">
              <a:buFont typeface="Arial"/>
              <a:buChar char="•"/>
            </a:pPr>
            <a:r>
              <a:rPr lang="fr-CA">
                <a:solidFill>
                  <a:srgbClr val="333333"/>
                </a:solidFill>
              </a:rPr>
              <a:t>Il manque des parties mâles ou femelles.</a:t>
            </a:r>
            <a:endParaRPr lang="en-US"/>
          </a:p>
          <a:p>
            <a:pPr marL="342900" lvl="1" indent="-285750">
              <a:buFont typeface="Arial"/>
              <a:buChar char="•"/>
            </a:pPr>
            <a:r>
              <a:rPr lang="fr-CA">
                <a:solidFill>
                  <a:srgbClr val="333333"/>
                </a:solidFill>
              </a:rPr>
              <a:t>Cela signifie que les plantes auraient des fleurs mâles et femelles distinctes.</a:t>
            </a:r>
            <a:endParaRPr lang="fr-CA">
              <a:solidFill>
                <a:srgbClr val="333333"/>
              </a:solidFill>
              <a:ea typeface="Calibri" panose="020F0502020204030204"/>
              <a:cs typeface="Calibri" panose="020F0502020204030204"/>
            </a:endParaRPr>
          </a:p>
          <a:p>
            <a:pPr marL="342900" lvl="1" indent="-285750">
              <a:buFont typeface="Arial"/>
              <a:buChar char="•"/>
            </a:pPr>
            <a:r>
              <a:rPr lang="fr-CA">
                <a:solidFill>
                  <a:srgbClr val="333333"/>
                </a:solidFill>
              </a:rPr>
              <a:t>Exemples de plantes à fleurs imparfaites : courge, concombre, houx du Canada.</a:t>
            </a:r>
            <a:endParaRPr lang="fr-CA">
              <a:solidFill>
                <a:srgbClr val="333333"/>
              </a:solidFill>
              <a:ea typeface="Calibri" panose="020F0502020204030204"/>
              <a:cs typeface="Calibri" panose="020F0502020204030204"/>
            </a:endParaRPr>
          </a:p>
          <a:p>
            <a:pPr marL="342900" fontAlgn="base"/>
            <a:endParaRPr lang="en-US">
              <a:ea typeface="Calibri"/>
              <a:cs typeface="Calibri"/>
            </a:endParaRPr>
          </a:p>
        </p:txBody>
      </p:sp>
      <p:sp>
        <p:nvSpPr>
          <p:cNvPr id="13" name="Rectangle 12">
            <a:extLst>
              <a:ext uri="{FF2B5EF4-FFF2-40B4-BE49-F238E27FC236}">
                <a16:creationId xmlns:a16="http://schemas.microsoft.com/office/drawing/2014/main" id="{2C68B91F-0DB5-0B48-6F39-734EBDA78D63}"/>
              </a:ext>
            </a:extLst>
          </p:cNvPr>
          <p:cNvSpPr/>
          <p:nvPr/>
        </p:nvSpPr>
        <p:spPr>
          <a:xfrm>
            <a:off x="137614" y="976598"/>
            <a:ext cx="8790726" cy="2255066"/>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83AAA13A-EE2C-B1D2-55C9-A01242256058}"/>
              </a:ext>
            </a:extLst>
          </p:cNvPr>
          <p:cNvSpPr/>
          <p:nvPr/>
        </p:nvSpPr>
        <p:spPr>
          <a:xfrm>
            <a:off x="137614" y="3410370"/>
            <a:ext cx="8790726" cy="2255066"/>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50" name="Picture 2">
            <a:extLst>
              <a:ext uri="{FF2B5EF4-FFF2-40B4-BE49-F238E27FC236}">
                <a16:creationId xmlns:a16="http://schemas.microsoft.com/office/drawing/2014/main" id="{A47BE452-3710-69F9-54AC-9B49B0EF44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65" t="22501" r="31752" b="2779"/>
          <a:stretch>
            <a:fillRect/>
          </a:stretch>
        </p:blipFill>
        <p:spPr bwMode="auto">
          <a:xfrm>
            <a:off x="6711350" y="990763"/>
            <a:ext cx="2216989" cy="224736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B6EFF702-1843-E919-99B4-19E055F1E580}"/>
              </a:ext>
            </a:extLst>
          </p:cNvPr>
          <p:cNvSpPr txBox="1"/>
          <p:nvPr/>
        </p:nvSpPr>
        <p:spPr>
          <a:xfrm>
            <a:off x="7608747" y="976159"/>
            <a:ext cx="798617" cy="253916"/>
          </a:xfrm>
          <a:prstGeom prst="rect">
            <a:avLst/>
          </a:prstGeom>
          <a:noFill/>
        </p:spPr>
        <p:txBody>
          <a:bodyPr wrap="none" lIns="91440" tIns="45720" rIns="91440" bIns="45720" rtlCol="0" anchor="t">
            <a:spAutoFit/>
          </a:bodyPr>
          <a:lstStyle/>
          <a:p>
            <a:r>
              <a:rPr lang="en-US" sz="1050" b="1">
                <a:solidFill>
                  <a:srgbClr val="FFC000"/>
                </a:solidFill>
                <a:ea typeface="Calibri"/>
                <a:cs typeface="Calibri"/>
              </a:rPr>
              <a:t>Tournesols</a:t>
            </a:r>
          </a:p>
        </p:txBody>
      </p:sp>
      <p:sp>
        <p:nvSpPr>
          <p:cNvPr id="18" name="TextBox 17">
            <a:extLst>
              <a:ext uri="{FF2B5EF4-FFF2-40B4-BE49-F238E27FC236}">
                <a16:creationId xmlns:a16="http://schemas.microsoft.com/office/drawing/2014/main" id="{FAD2D78E-41C7-94BD-8D94-BEDCC73F46D1}"/>
              </a:ext>
            </a:extLst>
          </p:cNvPr>
          <p:cNvSpPr txBox="1"/>
          <p:nvPr/>
        </p:nvSpPr>
        <p:spPr>
          <a:xfrm>
            <a:off x="6805642" y="2979319"/>
            <a:ext cx="2122697" cy="253916"/>
          </a:xfrm>
          <a:prstGeom prst="rect">
            <a:avLst/>
          </a:prstGeom>
          <a:noFill/>
        </p:spPr>
        <p:txBody>
          <a:bodyPr wrap="none" rtlCol="0">
            <a:spAutoFit/>
          </a:bodyPr>
          <a:lstStyle/>
          <a:p>
            <a:r>
              <a:rPr lang="en-US" sz="1050" b="1">
                <a:solidFill>
                  <a:srgbClr val="FFC000"/>
                </a:solidFill>
                <a:highlight>
                  <a:srgbClr val="808000"/>
                </a:highlight>
              </a:rPr>
              <a:t>Photo by </a:t>
            </a:r>
            <a:r>
              <a:rPr lang="en-US" sz="1050" b="1" err="1">
                <a:solidFill>
                  <a:srgbClr val="FFC000"/>
                </a:solidFill>
                <a:highlight>
                  <a:srgbClr val="808000"/>
                </a:highlight>
              </a:rPr>
              <a:t>iNat</a:t>
            </a:r>
            <a:r>
              <a:rPr lang="en-US" sz="1050" b="1">
                <a:solidFill>
                  <a:srgbClr val="FFC000"/>
                </a:solidFill>
                <a:highlight>
                  <a:srgbClr val="808000"/>
                </a:highlight>
              </a:rPr>
              <a:t> User </a:t>
            </a:r>
            <a:r>
              <a:rPr lang="en-US" sz="1050" b="1" err="1">
                <a:solidFill>
                  <a:srgbClr val="FFC000"/>
                </a:solidFill>
                <a:highlight>
                  <a:srgbClr val="808000"/>
                </a:highlight>
              </a:rPr>
              <a:t>jasonalexander</a:t>
            </a:r>
            <a:endParaRPr lang="en-CA" sz="1050" b="1">
              <a:solidFill>
                <a:srgbClr val="FFC000"/>
              </a:solidFill>
              <a:highlight>
                <a:srgbClr val="808000"/>
              </a:highlight>
            </a:endParaRPr>
          </a:p>
        </p:txBody>
      </p:sp>
      <p:pic>
        <p:nvPicPr>
          <p:cNvPr id="2054" name="Picture 6">
            <a:extLst>
              <a:ext uri="{FF2B5EF4-FFF2-40B4-BE49-F238E27FC236}">
                <a16:creationId xmlns:a16="http://schemas.microsoft.com/office/drawing/2014/main" id="{84A40B4B-34E4-F482-D4B1-F2ECC34776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921" t="-23497" r="13302" b="23497"/>
          <a:stretch>
            <a:fillRect/>
          </a:stretch>
        </p:blipFill>
        <p:spPr bwMode="auto">
          <a:xfrm>
            <a:off x="3977488" y="428246"/>
            <a:ext cx="2662023" cy="273900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845E66B8-89BE-36D0-20F3-E2E96DD36C9D}"/>
              </a:ext>
            </a:extLst>
          </p:cNvPr>
          <p:cNvSpPr txBox="1"/>
          <p:nvPr/>
        </p:nvSpPr>
        <p:spPr>
          <a:xfrm>
            <a:off x="4750532" y="1050922"/>
            <a:ext cx="1207382" cy="253916"/>
          </a:xfrm>
          <a:prstGeom prst="rect">
            <a:avLst/>
          </a:prstGeom>
          <a:noFill/>
        </p:spPr>
        <p:txBody>
          <a:bodyPr wrap="none" lIns="91440" tIns="45720" rIns="91440" bIns="45720" rtlCol="0" anchor="t">
            <a:spAutoFit/>
          </a:bodyPr>
          <a:lstStyle/>
          <a:p>
            <a:r>
              <a:rPr lang="en-US" sz="1050" b="1">
                <a:solidFill>
                  <a:srgbClr val="E1C2F6"/>
                </a:solidFill>
              </a:rPr>
              <a:t>Rosiers aciculaires</a:t>
            </a:r>
            <a:endParaRPr lang="en-US" sz="1050" b="1">
              <a:solidFill>
                <a:srgbClr val="E1C2F6"/>
              </a:solidFill>
              <a:ea typeface="Calibri"/>
              <a:cs typeface="Calibri"/>
            </a:endParaRPr>
          </a:p>
        </p:txBody>
      </p:sp>
      <p:sp>
        <p:nvSpPr>
          <p:cNvPr id="24" name="TextBox 23">
            <a:extLst>
              <a:ext uri="{FF2B5EF4-FFF2-40B4-BE49-F238E27FC236}">
                <a16:creationId xmlns:a16="http://schemas.microsoft.com/office/drawing/2014/main" id="{604BD165-16B9-31DE-EBE1-8974E8457436}"/>
              </a:ext>
            </a:extLst>
          </p:cNvPr>
          <p:cNvSpPr txBox="1"/>
          <p:nvPr/>
        </p:nvSpPr>
        <p:spPr>
          <a:xfrm>
            <a:off x="4600732" y="2933118"/>
            <a:ext cx="2066591" cy="253916"/>
          </a:xfrm>
          <a:prstGeom prst="rect">
            <a:avLst/>
          </a:prstGeom>
          <a:noFill/>
        </p:spPr>
        <p:txBody>
          <a:bodyPr wrap="none" rtlCol="0">
            <a:spAutoFit/>
          </a:bodyPr>
          <a:lstStyle/>
          <a:p>
            <a:r>
              <a:rPr lang="en-US" sz="1050" b="1">
                <a:solidFill>
                  <a:srgbClr val="E1C2F6"/>
                </a:solidFill>
                <a:highlight>
                  <a:srgbClr val="808000"/>
                </a:highlight>
              </a:rPr>
              <a:t>Photo by </a:t>
            </a:r>
            <a:r>
              <a:rPr lang="en-US" sz="1050" b="1" err="1">
                <a:solidFill>
                  <a:srgbClr val="E1C2F6"/>
                </a:solidFill>
                <a:highlight>
                  <a:srgbClr val="808000"/>
                </a:highlight>
              </a:rPr>
              <a:t>iNat</a:t>
            </a:r>
            <a:r>
              <a:rPr lang="en-US" sz="1050" b="1">
                <a:solidFill>
                  <a:srgbClr val="E1C2F6"/>
                </a:solidFill>
                <a:highlight>
                  <a:srgbClr val="808000"/>
                </a:highlight>
              </a:rPr>
              <a:t> user </a:t>
            </a:r>
            <a:r>
              <a:rPr lang="en-US" sz="1050" b="1" err="1">
                <a:solidFill>
                  <a:srgbClr val="E1C2F6"/>
                </a:solidFill>
                <a:highlight>
                  <a:srgbClr val="808000"/>
                </a:highlight>
              </a:rPr>
              <a:t>Jukkajantunen</a:t>
            </a:r>
            <a:endParaRPr lang="en-CA" sz="1050" b="1">
              <a:solidFill>
                <a:srgbClr val="E1C2F6"/>
              </a:solidFill>
              <a:highlight>
                <a:srgbClr val="808000"/>
              </a:highlight>
            </a:endParaRPr>
          </a:p>
        </p:txBody>
      </p:sp>
      <p:pic>
        <p:nvPicPr>
          <p:cNvPr id="2058" name="Picture 10">
            <a:extLst>
              <a:ext uri="{FF2B5EF4-FFF2-40B4-BE49-F238E27FC236}">
                <a16:creationId xmlns:a16="http://schemas.microsoft.com/office/drawing/2014/main" id="{13D39406-2E40-10B1-7D03-90B6187C83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1016" r="16807" b="7788"/>
          <a:stretch>
            <a:fillRect/>
          </a:stretch>
        </p:blipFill>
        <p:spPr bwMode="auto">
          <a:xfrm rot="16200000">
            <a:off x="868523" y="4023868"/>
            <a:ext cx="2227496" cy="1028069"/>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BA5CAB77-B4C0-4313-6A5E-82C52455F972}"/>
              </a:ext>
            </a:extLst>
          </p:cNvPr>
          <p:cNvSpPr txBox="1"/>
          <p:nvPr/>
        </p:nvSpPr>
        <p:spPr>
          <a:xfrm>
            <a:off x="1495867" y="5266687"/>
            <a:ext cx="1040670" cy="415498"/>
          </a:xfrm>
          <a:prstGeom prst="rect">
            <a:avLst/>
          </a:prstGeom>
          <a:noFill/>
        </p:spPr>
        <p:txBody>
          <a:bodyPr wrap="none" rtlCol="0">
            <a:spAutoFit/>
          </a:bodyPr>
          <a:lstStyle/>
          <a:p>
            <a:r>
              <a:rPr lang="en-US" sz="1050" b="1">
                <a:solidFill>
                  <a:srgbClr val="FFC000"/>
                </a:solidFill>
                <a:highlight>
                  <a:srgbClr val="808000"/>
                </a:highlight>
              </a:rPr>
              <a:t>Photo by </a:t>
            </a:r>
            <a:r>
              <a:rPr lang="en-US" sz="1050" b="1" err="1">
                <a:solidFill>
                  <a:srgbClr val="FFC000"/>
                </a:solidFill>
                <a:highlight>
                  <a:srgbClr val="808000"/>
                </a:highlight>
              </a:rPr>
              <a:t>iNat</a:t>
            </a:r>
            <a:endParaRPr lang="en-US" sz="1050" b="1">
              <a:solidFill>
                <a:srgbClr val="FFC000"/>
              </a:solidFill>
              <a:highlight>
                <a:srgbClr val="808000"/>
              </a:highlight>
            </a:endParaRPr>
          </a:p>
          <a:p>
            <a:r>
              <a:rPr lang="en-US" sz="1050" b="1">
                <a:solidFill>
                  <a:srgbClr val="FFC000"/>
                </a:solidFill>
                <a:highlight>
                  <a:srgbClr val="808000"/>
                </a:highlight>
              </a:rPr>
              <a:t> User Sandwich</a:t>
            </a:r>
            <a:endParaRPr lang="en-CA" sz="1050" b="1">
              <a:solidFill>
                <a:srgbClr val="FFC000"/>
              </a:solidFill>
              <a:highlight>
                <a:srgbClr val="808000"/>
              </a:highlight>
            </a:endParaRPr>
          </a:p>
        </p:txBody>
      </p:sp>
      <p:pic>
        <p:nvPicPr>
          <p:cNvPr id="2062" name="Picture 14">
            <a:extLst>
              <a:ext uri="{FF2B5EF4-FFF2-40B4-BE49-F238E27FC236}">
                <a16:creationId xmlns:a16="http://schemas.microsoft.com/office/drawing/2014/main" id="{3E6778EC-9FD1-6D89-EDB9-C3A6588376F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2453" t="9062" r="34946" b="12965"/>
          <a:stretch>
            <a:fillRect/>
          </a:stretch>
        </p:blipFill>
        <p:spPr bwMode="auto">
          <a:xfrm>
            <a:off x="254871" y="3415528"/>
            <a:ext cx="926948" cy="2258031"/>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E02024F4-14E2-F0E5-BC98-743E1CC1E538}"/>
              </a:ext>
            </a:extLst>
          </p:cNvPr>
          <p:cNvSpPr txBox="1"/>
          <p:nvPr/>
        </p:nvSpPr>
        <p:spPr>
          <a:xfrm>
            <a:off x="648420" y="3408246"/>
            <a:ext cx="579005" cy="253916"/>
          </a:xfrm>
          <a:prstGeom prst="rect">
            <a:avLst/>
          </a:prstGeom>
          <a:noFill/>
        </p:spPr>
        <p:txBody>
          <a:bodyPr wrap="none" lIns="91440" tIns="45720" rIns="91440" bIns="45720" rtlCol="0" anchor="t">
            <a:spAutoFit/>
          </a:bodyPr>
          <a:lstStyle/>
          <a:p>
            <a:r>
              <a:rPr lang="en-US" sz="1050" b="1">
                <a:solidFill>
                  <a:srgbClr val="FFC000"/>
                </a:solidFill>
              </a:rPr>
              <a:t>Courge</a:t>
            </a:r>
            <a:endParaRPr lang="en-US"/>
          </a:p>
        </p:txBody>
      </p:sp>
      <p:sp>
        <p:nvSpPr>
          <p:cNvPr id="27" name="TextBox 26">
            <a:extLst>
              <a:ext uri="{FF2B5EF4-FFF2-40B4-BE49-F238E27FC236}">
                <a16:creationId xmlns:a16="http://schemas.microsoft.com/office/drawing/2014/main" id="{14F72DF6-D453-0C37-A606-E478576B62E4}"/>
              </a:ext>
            </a:extLst>
          </p:cNvPr>
          <p:cNvSpPr txBox="1"/>
          <p:nvPr/>
        </p:nvSpPr>
        <p:spPr>
          <a:xfrm>
            <a:off x="1669681" y="3397375"/>
            <a:ext cx="824265" cy="253916"/>
          </a:xfrm>
          <a:prstGeom prst="rect">
            <a:avLst/>
          </a:prstGeom>
          <a:noFill/>
        </p:spPr>
        <p:txBody>
          <a:bodyPr wrap="none" lIns="91440" tIns="45720" rIns="91440" bIns="45720" rtlCol="0" anchor="t">
            <a:spAutoFit/>
          </a:bodyPr>
          <a:lstStyle/>
          <a:p>
            <a:r>
              <a:rPr lang="en-US" sz="1050" b="1">
                <a:solidFill>
                  <a:srgbClr val="FFC000"/>
                </a:solidFill>
                <a:highlight>
                  <a:srgbClr val="808000"/>
                </a:highlight>
              </a:rPr>
              <a:t>Concombre</a:t>
            </a:r>
            <a:endParaRPr lang="en-US"/>
          </a:p>
        </p:txBody>
      </p:sp>
      <p:sp>
        <p:nvSpPr>
          <p:cNvPr id="29" name="TextBox 28">
            <a:extLst>
              <a:ext uri="{FF2B5EF4-FFF2-40B4-BE49-F238E27FC236}">
                <a16:creationId xmlns:a16="http://schemas.microsoft.com/office/drawing/2014/main" id="{99CC1525-C208-37F6-B40E-74C9D807449F}"/>
              </a:ext>
            </a:extLst>
          </p:cNvPr>
          <p:cNvSpPr txBox="1"/>
          <p:nvPr/>
        </p:nvSpPr>
        <p:spPr>
          <a:xfrm>
            <a:off x="173167" y="5281067"/>
            <a:ext cx="1162498" cy="415498"/>
          </a:xfrm>
          <a:prstGeom prst="rect">
            <a:avLst/>
          </a:prstGeom>
          <a:noFill/>
        </p:spPr>
        <p:txBody>
          <a:bodyPr wrap="none" rtlCol="0">
            <a:spAutoFit/>
          </a:bodyPr>
          <a:lstStyle/>
          <a:p>
            <a:r>
              <a:rPr lang="en-US" sz="1050" b="1">
                <a:solidFill>
                  <a:srgbClr val="FFC000"/>
                </a:solidFill>
                <a:highlight>
                  <a:srgbClr val="808000"/>
                </a:highlight>
              </a:rPr>
              <a:t>Photo by </a:t>
            </a:r>
            <a:r>
              <a:rPr lang="en-US" sz="1050" b="1" err="1">
                <a:solidFill>
                  <a:srgbClr val="FFC000"/>
                </a:solidFill>
                <a:highlight>
                  <a:srgbClr val="808000"/>
                </a:highlight>
              </a:rPr>
              <a:t>iNat</a:t>
            </a:r>
            <a:endParaRPr lang="en-US" sz="1050" b="1">
              <a:solidFill>
                <a:srgbClr val="FFC000"/>
              </a:solidFill>
              <a:highlight>
                <a:srgbClr val="808000"/>
              </a:highlight>
            </a:endParaRPr>
          </a:p>
          <a:p>
            <a:r>
              <a:rPr lang="en-US" sz="1050" b="1">
                <a:solidFill>
                  <a:srgbClr val="FFC000"/>
                </a:solidFill>
                <a:highlight>
                  <a:srgbClr val="808000"/>
                </a:highlight>
              </a:rPr>
              <a:t> User </a:t>
            </a:r>
            <a:r>
              <a:rPr lang="en-US" sz="1000" b="1" err="1">
                <a:solidFill>
                  <a:srgbClr val="FFC000"/>
                </a:solidFill>
                <a:highlight>
                  <a:srgbClr val="808000"/>
                </a:highlight>
              </a:rPr>
              <a:t>PineMartyn</a:t>
            </a:r>
            <a:endParaRPr lang="en-CA" sz="1050" b="1">
              <a:solidFill>
                <a:srgbClr val="FFC000"/>
              </a:solidFill>
              <a:highlight>
                <a:srgbClr val="808000"/>
              </a:highlight>
            </a:endParaRPr>
          </a:p>
        </p:txBody>
      </p:sp>
      <p:pic>
        <p:nvPicPr>
          <p:cNvPr id="4" name="Picture 3" descr="A close-up of a logo&#10;&#10;AI-generated content may be incorrect.">
            <a:extLst>
              <a:ext uri="{FF2B5EF4-FFF2-40B4-BE49-F238E27FC236}">
                <a16:creationId xmlns:a16="http://schemas.microsoft.com/office/drawing/2014/main" id="{77DDDBAF-35DA-811A-5875-EEBB8EB241D1}"/>
              </a:ext>
            </a:extLst>
          </p:cNvPr>
          <p:cNvPicPr>
            <a:picLocks noChangeAspect="1"/>
          </p:cNvPicPr>
          <p:nvPr/>
        </p:nvPicPr>
        <p:blipFill>
          <a:blip r:embed="rId7"/>
          <a:stretch>
            <a:fillRect/>
          </a:stretch>
        </p:blipFill>
        <p:spPr>
          <a:xfrm>
            <a:off x="-886" y="41090"/>
            <a:ext cx="2819400" cy="981075"/>
          </a:xfrm>
          <a:prstGeom prst="rect">
            <a:avLst/>
          </a:prstGeom>
        </p:spPr>
      </p:pic>
    </p:spTree>
    <p:extLst>
      <p:ext uri="{BB962C8B-B14F-4D97-AF65-F5344CB8AC3E}">
        <p14:creationId xmlns:p14="http://schemas.microsoft.com/office/powerpoint/2010/main" val="17271533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DAE1348D4B9D45BD6C4621B36D7125" ma:contentTypeVersion="26" ma:contentTypeDescription="Create a new document." ma:contentTypeScope="" ma:versionID="b207d2b83c7f73bf9d50c578b2f0e490">
  <xsd:schema xmlns:xsd="http://www.w3.org/2001/XMLSchema" xmlns:xs="http://www.w3.org/2001/XMLSchema" xmlns:p="http://schemas.microsoft.com/office/2006/metadata/properties" xmlns:ns1="http://schemas.microsoft.com/sharepoint/v3" xmlns:ns2="14e411e1-b3db-463c-8418-fb0734124250" xmlns:ns3="b1ab0dce-f5da-44d5-b9e9-f8ee614323f2" targetNamespace="http://schemas.microsoft.com/office/2006/metadata/properties" ma:root="true" ma:fieldsID="d86983073426c4d36e342ebb95a89a40" ns1:_="" ns2:_="" ns3:_="">
    <xsd:import namespace="http://schemas.microsoft.com/sharepoint/v3"/>
    <xsd:import namespace="14e411e1-b3db-463c-8418-fb0734124250"/>
    <xsd:import namespace="b1ab0dce-f5da-44d5-b9e9-f8ee614323f2"/>
    <xsd:element name="properties">
      <xsd:complexType>
        <xsd:sequence>
          <xsd:element name="documentManagement">
            <xsd:complexType>
              <xsd:all>
                <xsd:element ref="ns2:Theme"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OCR" minOccurs="0"/>
                <xsd:element ref="ns2:MediaServiceLocation" minOccurs="0"/>
                <xsd:element ref="ns2:lcf76f155ced4ddcb4097134ff3c332f" minOccurs="0"/>
                <xsd:element ref="ns3:TaxCatchAll" minOccurs="0"/>
                <xsd:element ref="ns2:Indatabase" minOccurs="0"/>
                <xsd:element ref="ns2:MediaServiceObjectDetectorVersions" minOccurs="0"/>
                <xsd:element ref="ns1:_ip_UnifiedCompliancePolicyProperties" minOccurs="0"/>
                <xsd:element ref="ns1:_ip_UnifiedCompliancePolicyUIAction" minOccurs="0"/>
                <xsd:element ref="ns2:MediaServiceSearchProperties" minOccurs="0"/>
                <xsd:element ref="ns2:MediaServiceBillingMetadata" minOccurs="0"/>
                <xsd:element ref="ns2:Whatisthis_x003f_" minOccurs="0"/>
                <xsd:element ref="ns2:Choic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4e411e1-b3db-463c-8418-fb0734124250" elementFormDefault="qualified">
    <xsd:import namespace="http://schemas.microsoft.com/office/2006/documentManagement/types"/>
    <xsd:import namespace="http://schemas.microsoft.com/office/infopath/2007/PartnerControls"/>
    <xsd:element name="Theme" ma:index="8" nillable="true" ma:displayName="Theme" ma:format="Dropdown" ma:internalName="Theme">
      <xsd:simpleType>
        <xsd:restriction base="dms:Choice">
          <xsd:enumeration value="Arts &amp; Crafts"/>
          <xsd:enumeration value="Nature Play"/>
          <xsd:enumeration value="Wildlife"/>
          <xsd:enumeration value="Winter"/>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e633ca-df23-44da-a17e-afa976f1f71c" ma:termSetId="09814cd3-568e-fe90-9814-8d621ff8fb84" ma:anchorId="fba54fb3-c3e1-fe81-a776-ca4b69148c4d" ma:open="true" ma:isKeyword="false">
      <xsd:complexType>
        <xsd:sequence>
          <xsd:element ref="pc:Terms" minOccurs="0" maxOccurs="1"/>
        </xsd:sequence>
      </xsd:complexType>
    </xsd:element>
    <xsd:element name="Indatabase" ma:index="25" nillable="true" ma:displayName="In database" ma:format="Dropdown" ma:internalName="Indatabase">
      <xsd:simpleType>
        <xsd:restriction base="dms:Choice">
          <xsd:enumeration value="Yes"/>
          <xsd:enumeration value="No"/>
          <xsd:enumeration value="Choice 3"/>
        </xsd:restrictio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Whatisthis_x003f_" ma:index="31" nillable="true" ma:displayName="What is this?" ma:format="Dropdown" ma:internalName="Whatisthis_x003f_">
      <xsd:simpleType>
        <xsd:restriction base="dms:Text">
          <xsd:maxLength value="255"/>
        </xsd:restriction>
      </xsd:simpleType>
    </xsd:element>
    <xsd:element name="Choices" ma:index="32" nillable="true" ma:displayName="Choices" ma:format="Dropdown" ma:internalName="Choices">
      <xsd:simpleType>
        <xsd:restriction base="dms:Choice">
          <xsd:enumeration value="Delete"/>
          <xsd:enumeration value="Need Access (ALG)"/>
        </xsd:restriction>
      </xsd:simpleType>
    </xsd:element>
  </xsd:schema>
  <xsd:schema xmlns:xsd="http://www.w3.org/2001/XMLSchema" xmlns:xs="http://www.w3.org/2001/XMLSchema" xmlns:dms="http://schemas.microsoft.com/office/2006/documentManagement/types" xmlns:pc="http://schemas.microsoft.com/office/infopath/2007/PartnerControls" targetNamespace="b1ab0dce-f5da-44d5-b9e9-f8ee614323f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e52813b1-3b58-4c05-9a3e-2637a772f7a0}" ma:internalName="TaxCatchAll" ma:showField="CatchAllData" ma:web="b1ab0dce-f5da-44d5-b9e9-f8ee614323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4e411e1-b3db-463c-8418-fb0734124250">
      <Terms xmlns="http://schemas.microsoft.com/office/infopath/2007/PartnerControls"/>
    </lcf76f155ced4ddcb4097134ff3c332f>
    <_ip_UnifiedCompliancePolicyUIAction xmlns="http://schemas.microsoft.com/sharepoint/v3" xsi:nil="true"/>
    <Theme xmlns="14e411e1-b3db-463c-8418-fb0734124250" xsi:nil="true"/>
    <Indatabase xmlns="14e411e1-b3db-463c-8418-fb0734124250" xsi:nil="true"/>
    <_ip_UnifiedCompliancePolicyProperties xmlns="http://schemas.microsoft.com/sharepoint/v3" xsi:nil="true"/>
    <TaxCatchAll xmlns="b1ab0dce-f5da-44d5-b9e9-f8ee614323f2" xsi:nil="true"/>
    <Whatisthis_x003f_ xmlns="14e411e1-b3db-463c-8418-fb0734124250" xsi:nil="true"/>
    <Choices xmlns="14e411e1-b3db-463c-8418-fb0734124250" xsi:nil="true"/>
  </documentManagement>
</p:properties>
</file>

<file path=customXml/itemProps1.xml><?xml version="1.0" encoding="utf-8"?>
<ds:datastoreItem xmlns:ds="http://schemas.openxmlformats.org/officeDocument/2006/customXml" ds:itemID="{DBD1839C-61F8-455E-90E1-641745C2CBC0}">
  <ds:schemaRefs>
    <ds:schemaRef ds:uri="14e411e1-b3db-463c-8418-fb0734124250"/>
    <ds:schemaRef ds:uri="b1ab0dce-f5da-44d5-b9e9-f8ee614323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C2B56CB-8675-4324-8E54-79E12DCC677B}">
  <ds:schemaRefs>
    <ds:schemaRef ds:uri="http://schemas.microsoft.com/sharepoint/v3/contenttype/forms"/>
  </ds:schemaRefs>
</ds:datastoreItem>
</file>

<file path=customXml/itemProps3.xml><?xml version="1.0" encoding="utf-8"?>
<ds:datastoreItem xmlns:ds="http://schemas.openxmlformats.org/officeDocument/2006/customXml" ds:itemID="{3FAAAE49-C438-40C7-8C70-62215E85B496}">
  <ds:schemaRefs>
    <ds:schemaRef ds:uri="14e411e1-b3db-463c-8418-fb0734124250"/>
    <ds:schemaRef ds:uri="9882812a-a75c-47b9-a48f-f1f19e0658b1"/>
    <ds:schemaRef ds:uri="b1ab0dce-f5da-44d5-b9e9-f8ee614323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(4:3)</PresentationFormat>
  <Slides>17</Slides>
  <Notes>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CWF The Pollination Process</dc:title>
  <dc:creator>Kailey Setter</dc:creator>
  <cp:revision>1</cp:revision>
  <dcterms:created xsi:type="dcterms:W3CDTF">2020-02-18T17:34:23Z</dcterms:created>
  <dcterms:modified xsi:type="dcterms:W3CDTF">2026-01-14T19:00:14Z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0x010100D3DAE1348D4B9D45BD6C4621B36D7125</vt:lpwstr>
  </property>
  <property fmtid="{D5CDD505-2E9C-101B-9397-08002B2CF9AE}" pid="3" name="MediaServiceImageTags">
    <vt:lpwstr/>
  </property>
</Properties>
</file>